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1.xml" ContentType="application/vnd.openxmlformats-officedocument.presentationml.slide+xml"/>
  <Override PartName="/ppt/slides/slide45.xml" ContentType="application/vnd.openxmlformats-officedocument.presentationml.slide+xml"/>
  <Override PartName="/ppt/slides/slide44.xml" ContentType="application/vnd.openxmlformats-officedocument.presentationml.slide+xml"/>
  <Override PartName="/ppt/slides/slide43.xml" ContentType="application/vnd.openxmlformats-officedocument.presentationml.slide+xml"/>
  <Override PartName="/ppt/slides/slide42.xml" ContentType="application/vnd.openxmlformats-officedocument.presentationml.slide+xml"/>
  <Override PartName="/ppt/slides/slide41.xml" ContentType="application/vnd.openxmlformats-officedocument.presentationml.slide+xml"/>
  <Override PartName="/ppt/slides/slide40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54.xml" ContentType="application/vnd.openxmlformats-officedocument.presentationml.slide+xml"/>
  <Override PartName="/ppt/slides/slide53.xml" ContentType="application/vnd.openxmlformats-officedocument.presentationml.slide+xml"/>
  <Override PartName="/ppt/slides/slide52.xml" ContentType="application/vnd.openxmlformats-officedocument.presentationml.slide+xml"/>
  <Override PartName="/ppt/slides/slide51.xml" ContentType="application/vnd.openxmlformats-officedocument.presentationml.slide+xml"/>
  <Override PartName="/ppt/slides/slide50.xml" ContentType="application/vnd.openxmlformats-officedocument.presentationml.slide+xml"/>
  <Override PartName="/ppt/slides/slide49.xml" ContentType="application/vnd.openxmlformats-officedocument.presentationml.slide+xml"/>
  <Override PartName="/ppt/slides/slide39.xml" ContentType="application/vnd.openxmlformats-officedocument.presentationml.slide+xml"/>
  <Override PartName="/ppt/slides/slide38.xml" ContentType="application/vnd.openxmlformats-officedocument.presentationml.slide+xml"/>
  <Override PartName="/ppt/slides/slide37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6.xml" ContentType="application/vnd.openxmlformats-officedocument.presentationml.slide+xml"/>
  <Override PartName="/ppt/slides/slide35.xml" ContentType="application/vnd.openxmlformats-officedocument.presentationml.slide+xml"/>
  <Override PartName="/ppt/slides/slide34.xml" ContentType="application/vnd.openxmlformats-officedocument.presentationml.slide+xml"/>
  <Override PartName="/ppt/slides/slide33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2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1.xml" ContentType="application/vnd.openxmlformats-officedocument.presentationml.slide+xml"/>
  <Override PartName="/ppt/slides/slide7.xml" ContentType="application/vnd.openxmlformats-officedocument.presentationml.slide+xml"/>
  <Override PartName="/ppt/slides/slide13.xml" ContentType="application/vnd.openxmlformats-officedocument.presentationml.slide+xml"/>
  <Override PartName="/ppt/slides/slide61.xml" ContentType="application/vnd.openxmlformats-officedocument.presentationml.slide+xml"/>
  <Override PartName="/ppt/slides/slide60.xml" ContentType="application/vnd.openxmlformats-officedocument.presentationml.slide+xml"/>
  <Override PartName="/ppt/slides/slide59.xml" ContentType="application/vnd.openxmlformats-officedocument.presentationml.slide+xml"/>
  <Override PartName="/ppt/slides/slide58.xml" ContentType="application/vnd.openxmlformats-officedocument.presentationml.slide+xml"/>
  <Override PartName="/ppt/slides/slide19.xml" ContentType="application/vnd.openxmlformats-officedocument.presentationml.slide+xml"/>
  <Override PartName="/ppt/slides/slide12.xml" ContentType="application/vnd.openxmlformats-officedocument.presentationml.slide+xml"/>
  <Override PartName="/ppt/slides/slide17.xml" ContentType="application/vnd.openxmlformats-officedocument.presentationml.slide+xml"/>
  <Override PartName="/ppt/slides/slide14.xml" ContentType="application/vnd.openxmlformats-officedocument.presentationml.slide+xml"/>
  <Override PartName="/ppt/slides/slide18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3"/>
  </p:notesMasterIdLst>
  <p:handoutMasterIdLst>
    <p:handoutMasterId r:id="rId6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325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4" r:id="rId40"/>
    <p:sldId id="296" r:id="rId41"/>
    <p:sldId id="297" r:id="rId42"/>
    <p:sldId id="298" r:id="rId43"/>
    <p:sldId id="299" r:id="rId44"/>
    <p:sldId id="300" r:id="rId45"/>
    <p:sldId id="301" r:id="rId46"/>
    <p:sldId id="328" r:id="rId47"/>
    <p:sldId id="329" r:id="rId48"/>
    <p:sldId id="302" r:id="rId49"/>
    <p:sldId id="303" r:id="rId50"/>
    <p:sldId id="304" r:id="rId51"/>
    <p:sldId id="326" r:id="rId52"/>
    <p:sldId id="327" r:id="rId53"/>
    <p:sldId id="305" r:id="rId54"/>
    <p:sldId id="306" r:id="rId55"/>
    <p:sldId id="313" r:id="rId56"/>
    <p:sldId id="314" r:id="rId57"/>
    <p:sldId id="315" r:id="rId58"/>
    <p:sldId id="316" r:id="rId59"/>
    <p:sldId id="324" r:id="rId60"/>
    <p:sldId id="317" r:id="rId61"/>
    <p:sldId id="318" r:id="rId62"/>
  </p:sldIdLst>
  <p:sldSz cx="9144000" cy="6858000" type="screen4x3"/>
  <p:notesSz cx="6778625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4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notesMaster" Target="notesMasters/notesMaster1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handoutMaster" Target="handoutMasters/handoutMaster1.xml"/><Relationship Id="rId69" Type="http://schemas.openxmlformats.org/officeDocument/2006/relationships/customXml" Target="../customXml/item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7404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39652" y="0"/>
            <a:ext cx="2937404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C70613-BF77-49BD-BCBB-087A476AA8BE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37404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39652" y="9431599"/>
            <a:ext cx="2937404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7F375D-80E2-402C-A097-ACD4C40BDE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6015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7404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39652" y="0"/>
            <a:ext cx="2937404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5F2A60-0CB0-4A36-8515-0E892C4379C9}" type="datetimeFigureOut">
              <a:rPr lang="en-US" smtClean="0"/>
              <a:t>11/3/2016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6463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7863" y="4716661"/>
            <a:ext cx="542290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37404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39652" y="9431599"/>
            <a:ext cx="2937404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3BC995-08FB-4096-97B0-A673729B90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341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127DE9-92EE-4CC3-9EB4-1CE00A9F1266}" type="datetime1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917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996FC-750A-4CD5-830B-E28186CD7065}" type="datetime1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199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3FC76-B2A7-4E59-8919-0A7D9C3F489E}" type="datetime1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618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7DD16-91DB-4512-9B29-11C23E1CD0A7}" type="datetime1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82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00D65-1AD8-488B-991A-7A8234F0E439}" type="datetime1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470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F6DFA-889D-4CA8-AE4D-FF7F2D87DAEC}" type="datetime1">
              <a:rPr lang="en-US" smtClean="0"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515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1E4D9-BEA1-4534-95BD-07F79E58EAE9}" type="datetime1">
              <a:rPr lang="en-US" smtClean="0"/>
              <a:t>11/3/2016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023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B6F20-A26B-4499-95BA-CBC9AD502680}" type="datetime1">
              <a:rPr lang="en-US" smtClean="0"/>
              <a:t>11/3/2016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985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2CC921-E269-4403-9A50-10CB0B0F5E9A}" type="datetime1">
              <a:rPr lang="en-US" smtClean="0"/>
              <a:t>11/3/2016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264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D39EB-3223-427B-8B7E-AF981C2B6AAF}" type="datetime1">
              <a:rPr lang="en-US" smtClean="0"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402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49ED1-76F0-4B96-8EAB-15CFBDCF9789}" type="datetime1">
              <a:rPr lang="en-US" smtClean="0"/>
              <a:t>11/3/2016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741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750C5-3018-4247-8E3D-BAC70B9B0377}" type="datetime1">
              <a:rPr lang="en-US" smtClean="0"/>
              <a:t>11/3/2016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8BC2-3E63-4319-9AB3-A73D96956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582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676400"/>
            <a:ext cx="7772400" cy="1924050"/>
          </a:xfrm>
        </p:spPr>
        <p:txBody>
          <a:bodyPr>
            <a:normAutofit fontScale="90000"/>
          </a:bodyPr>
          <a:lstStyle/>
          <a:p>
            <a:r>
              <a:rPr lang="tr-TR" sz="9800" dirty="0" smtClean="0"/>
              <a:t>Ünite 1</a:t>
            </a:r>
            <a:r>
              <a:rPr lang="tr-TR" dirty="0" smtClean="0"/>
              <a:t/>
            </a:r>
            <a:br>
              <a:rPr lang="tr-TR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1524000"/>
          </a:xfrm>
        </p:spPr>
        <p:txBody>
          <a:bodyPr>
            <a:noAutofit/>
          </a:bodyPr>
          <a:lstStyle/>
          <a:p>
            <a:r>
              <a:rPr lang="tr-TR" sz="7200" b="1" dirty="0" smtClean="0"/>
              <a:t>ADLİ KALEM</a:t>
            </a:r>
            <a:endParaRPr lang="en-US" sz="72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58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GENEL OLARAK MAHKEMELER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7886281"/>
              </p:ext>
            </p:extLst>
          </p:nvPr>
        </p:nvGraphicFramePr>
        <p:xfrm>
          <a:off x="457200" y="1676400"/>
          <a:ext cx="8153399" cy="46436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81980"/>
                <a:gridCol w="1176960"/>
                <a:gridCol w="1176960"/>
                <a:gridCol w="1176960"/>
                <a:gridCol w="1176960"/>
                <a:gridCol w="1176960"/>
                <a:gridCol w="1086619"/>
              </a:tblGrid>
              <a:tr h="511623"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tx1"/>
                          </a:solidFill>
                          <a:effectLst/>
                        </a:rPr>
                        <a:t>TÜRK YARGI TEŞKİLATI</a:t>
                      </a:r>
                      <a:endParaRPr lang="en-US" sz="2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788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Adli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Yargı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İdari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Yargı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Askeri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Yargı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713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İlk Derece Mahkemeleri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Hukuk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Mahkemeleri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Ceza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b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Mahkemeleri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İdare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Mahkemeleri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Vergi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b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Mahkemeleri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Disiplin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b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Mahkemeleri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Askeri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</a:rPr>
                        <a:t>Mahkemeler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675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İkinci Dererce Mahkemeleri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Bölge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Adliye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b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Mahkemeleri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Bölge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İdare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b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Mahkemeleri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2444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Yüksek Dereceli Mahkemeler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Yargıtay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Danıştay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Askeri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Yargıtay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68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Uyuşmazlik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Mahkemesi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713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</a:rPr>
                        <a:t>İlk Ve Son Dereceli Mahkemeler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Anayasa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Mahkemesi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Askeri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Yüksek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İdare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effectLst/>
                        </a:rPr>
                        <a:t>Mahkemesi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1247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 b="1" dirty="0"/>
              <a:t>İlk </a:t>
            </a:r>
            <a:r>
              <a:rPr lang="en-US" b="1" dirty="0" err="1"/>
              <a:t>Derece</a:t>
            </a:r>
            <a:r>
              <a:rPr lang="en-US" b="1" dirty="0"/>
              <a:t> </a:t>
            </a:r>
            <a:r>
              <a:rPr lang="en-US" b="1" dirty="0" err="1" smtClean="0"/>
              <a:t>Mahkemeler</a:t>
            </a:r>
            <a:r>
              <a:rPr lang="tr-TR" b="1" dirty="0" smtClean="0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3429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/>
              <a:t>İlk </a:t>
            </a:r>
            <a:r>
              <a:rPr lang="en-US" sz="2800" dirty="0" err="1"/>
              <a:t>derece</a:t>
            </a:r>
            <a:r>
              <a:rPr lang="en-US" sz="2800" dirty="0"/>
              <a:t> </a:t>
            </a:r>
            <a:r>
              <a:rPr lang="en-US" sz="2800" dirty="0" err="1" smtClean="0"/>
              <a:t>mahkemeler</a:t>
            </a:r>
            <a:r>
              <a:rPr lang="tr-TR" sz="2800" dirty="0"/>
              <a:t>i</a:t>
            </a:r>
            <a:r>
              <a:rPr lang="en-US" sz="2800" dirty="0" smtClean="0"/>
              <a:t>, b</a:t>
            </a:r>
            <a:r>
              <a:rPr lang="tr-TR" sz="2800" dirty="0" smtClean="0"/>
              <a:t>i</a:t>
            </a:r>
            <a:r>
              <a:rPr lang="en-US" sz="2800" dirty="0" smtClean="0"/>
              <a:t>r </a:t>
            </a:r>
            <a:r>
              <a:rPr lang="en-US" sz="2800" dirty="0" err="1"/>
              <a:t>uyuşmazlığın</a:t>
            </a:r>
            <a:r>
              <a:rPr lang="en-US" sz="2800" dirty="0"/>
              <a:t> </a:t>
            </a:r>
            <a:r>
              <a:rPr lang="en-US" sz="2800" dirty="0" err="1" smtClean="0"/>
              <a:t>çözümü</a:t>
            </a:r>
            <a:r>
              <a:rPr lang="tr-TR" sz="2800" dirty="0"/>
              <a:t> </a:t>
            </a:r>
            <a:r>
              <a:rPr lang="tr-TR" sz="2800" dirty="0" smtClean="0"/>
              <a:t>i</a:t>
            </a:r>
            <a:r>
              <a:rPr lang="en-US" sz="2800" dirty="0" smtClean="0"/>
              <a:t>ç</a:t>
            </a:r>
            <a:r>
              <a:rPr lang="tr-TR" sz="2800" dirty="0" smtClean="0"/>
              <a:t>i</a:t>
            </a:r>
            <a:r>
              <a:rPr lang="en-US" sz="2800" dirty="0" smtClean="0"/>
              <a:t>n </a:t>
            </a:r>
            <a:r>
              <a:rPr lang="tr-TR" sz="2800" dirty="0" smtClean="0"/>
              <a:t>i</a:t>
            </a:r>
            <a:r>
              <a:rPr lang="en-US" sz="2800" dirty="0" err="1" smtClean="0"/>
              <a:t>lk</a:t>
            </a:r>
            <a:r>
              <a:rPr lang="en-US" sz="2800" dirty="0" smtClean="0"/>
              <a:t> </a:t>
            </a:r>
            <a:r>
              <a:rPr lang="en-US" sz="2800" dirty="0" err="1"/>
              <a:t>başvurulması</a:t>
            </a:r>
            <a:r>
              <a:rPr lang="en-US" sz="2800" dirty="0"/>
              <a:t> </a:t>
            </a:r>
            <a:r>
              <a:rPr lang="en-US" sz="2800" dirty="0" err="1"/>
              <a:t>gereken</a:t>
            </a:r>
            <a:r>
              <a:rPr lang="en-US" sz="2800" dirty="0"/>
              <a:t> </a:t>
            </a:r>
            <a:r>
              <a:rPr lang="en-US" sz="2800" dirty="0" err="1" smtClean="0"/>
              <a:t>mahkemelerd</a:t>
            </a:r>
            <a:r>
              <a:rPr lang="tr-TR" sz="2800" dirty="0"/>
              <a:t>i</a:t>
            </a:r>
            <a:r>
              <a:rPr lang="en-US" sz="2800" dirty="0" smtClean="0"/>
              <a:t>r</a:t>
            </a:r>
            <a:r>
              <a:rPr lang="en-US" sz="2800" dirty="0"/>
              <a:t>. İlk </a:t>
            </a:r>
            <a:r>
              <a:rPr lang="en-US" sz="2800" dirty="0" err="1"/>
              <a:t>derece</a:t>
            </a:r>
            <a:r>
              <a:rPr lang="en-US" sz="2800" dirty="0"/>
              <a:t> </a:t>
            </a:r>
            <a:r>
              <a:rPr lang="en-US" sz="2800" dirty="0" err="1" smtClean="0"/>
              <a:t>mahkemler</a:t>
            </a:r>
            <a:r>
              <a:rPr lang="tr-TR" sz="2800" dirty="0" smtClean="0"/>
              <a:t>i</a:t>
            </a:r>
            <a:r>
              <a:rPr lang="en-US" sz="2800" dirty="0" smtClean="0"/>
              <a:t>n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adl</a:t>
            </a:r>
            <a:r>
              <a:rPr lang="tr-TR" sz="2800" dirty="0" smtClean="0"/>
              <a:t>i</a:t>
            </a:r>
            <a:r>
              <a:rPr lang="en-US" sz="2800" dirty="0" smtClean="0"/>
              <a:t>, </a:t>
            </a:r>
            <a:r>
              <a:rPr lang="tr-TR" sz="2800" dirty="0" smtClean="0"/>
              <a:t>i</a:t>
            </a:r>
            <a:r>
              <a:rPr lang="en-US" sz="2800" dirty="0" err="1" smtClean="0"/>
              <a:t>dar</a:t>
            </a:r>
            <a:r>
              <a:rPr lang="tr-TR" sz="2800" dirty="0" smtClean="0"/>
              <a:t>i</a:t>
            </a:r>
            <a:r>
              <a:rPr lang="en-US" sz="2800" dirty="0" smtClean="0"/>
              <a:t> 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askerî</a:t>
            </a:r>
            <a:r>
              <a:rPr lang="en-US" sz="2800" dirty="0"/>
              <a:t> </a:t>
            </a:r>
            <a:r>
              <a:rPr lang="en-US" sz="2800" dirty="0" err="1"/>
              <a:t>yargıda</a:t>
            </a:r>
            <a:r>
              <a:rPr lang="en-US" sz="2800" dirty="0"/>
              <a:t> </a:t>
            </a:r>
            <a:r>
              <a:rPr lang="en-US" sz="2800" dirty="0" err="1"/>
              <a:t>şu</a:t>
            </a:r>
            <a:r>
              <a:rPr lang="en-US" sz="2800" dirty="0"/>
              <a:t> </a:t>
            </a:r>
            <a:r>
              <a:rPr lang="en-US" sz="2800" dirty="0" err="1" smtClean="0"/>
              <a:t>şek</a:t>
            </a:r>
            <a:r>
              <a:rPr lang="tr-TR" sz="2800" dirty="0" smtClean="0"/>
              <a:t>i</a:t>
            </a:r>
            <a:r>
              <a:rPr lang="en-US" sz="2800" dirty="0" err="1" smtClean="0"/>
              <a:t>lde</a:t>
            </a:r>
            <a:r>
              <a:rPr lang="en-US" sz="2800" dirty="0" smtClean="0"/>
              <a:t> </a:t>
            </a:r>
            <a:r>
              <a:rPr lang="en-US" sz="2800" dirty="0" err="1" smtClean="0"/>
              <a:t>gruplandırılab</a:t>
            </a:r>
            <a:r>
              <a:rPr lang="tr-TR" sz="2800" dirty="0"/>
              <a:t>i</a:t>
            </a:r>
            <a:r>
              <a:rPr lang="en-US" sz="2800" dirty="0" smtClean="0"/>
              <a:t>l</a:t>
            </a:r>
            <a:r>
              <a:rPr lang="tr-TR" sz="2800" dirty="0" smtClean="0"/>
              <a:t>i</a:t>
            </a:r>
            <a:r>
              <a:rPr lang="en-US" sz="2800" dirty="0" smtClean="0"/>
              <a:t>r</a:t>
            </a:r>
            <a:r>
              <a:rPr lang="tr-TR" sz="2800" dirty="0" smtClean="0"/>
              <a:t>i</a:t>
            </a:r>
            <a:r>
              <a:rPr lang="en-US" sz="2800" dirty="0" smtClean="0"/>
              <a:t>z</a:t>
            </a:r>
            <a:r>
              <a:rPr lang="en-US" sz="2800" dirty="0"/>
              <a:t>.</a:t>
            </a:r>
          </a:p>
          <a:p>
            <a:pPr algn="just"/>
            <a:r>
              <a:rPr lang="en-US" sz="2800" b="1" i="1" dirty="0" err="1" smtClean="0"/>
              <a:t>Adl</a:t>
            </a:r>
            <a:r>
              <a:rPr lang="tr-TR" sz="2800" b="1" i="1" dirty="0" smtClean="0"/>
              <a:t>i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yargı</a:t>
            </a:r>
            <a:r>
              <a:rPr lang="en-US" sz="2800" b="1" i="1" dirty="0" smtClean="0"/>
              <a:t> </a:t>
            </a:r>
            <a:r>
              <a:rPr lang="tr-TR" sz="2800" b="1" i="1" dirty="0" smtClean="0"/>
              <a:t>i</a:t>
            </a:r>
            <a:r>
              <a:rPr lang="en-US" sz="2800" b="1" i="1" dirty="0" err="1" smtClean="0"/>
              <a:t>lk</a:t>
            </a:r>
            <a:r>
              <a:rPr lang="en-US" sz="2800" b="1" i="1" dirty="0" smtClean="0"/>
              <a:t> </a:t>
            </a:r>
            <a:r>
              <a:rPr lang="en-US" sz="2800" b="1" i="1" dirty="0" err="1"/>
              <a:t>derece</a:t>
            </a:r>
            <a:r>
              <a:rPr lang="en-US" sz="2800" b="1" i="1" dirty="0"/>
              <a:t> </a:t>
            </a:r>
            <a:r>
              <a:rPr lang="en-US" sz="2800" b="1" i="1" dirty="0" err="1" smtClean="0"/>
              <a:t>mahkemeler</a:t>
            </a:r>
            <a:r>
              <a:rPr lang="tr-TR" sz="2800" b="1" i="1" dirty="0" smtClean="0"/>
              <a:t>i</a:t>
            </a:r>
            <a:r>
              <a:rPr lang="en-US" sz="2800" b="1" i="1" dirty="0" smtClean="0"/>
              <a:t>; </a:t>
            </a:r>
            <a:endParaRPr lang="tr-TR" sz="2800" b="1" i="1" dirty="0" smtClean="0"/>
          </a:p>
          <a:p>
            <a:pPr algn="just"/>
            <a:r>
              <a:rPr lang="en-US" sz="2800" b="1" i="1" dirty="0" err="1" smtClean="0"/>
              <a:t>İdar</a:t>
            </a:r>
            <a:r>
              <a:rPr lang="tr-TR" sz="2800" b="1" i="1" dirty="0"/>
              <a:t>i</a:t>
            </a:r>
            <a:r>
              <a:rPr lang="en-US" sz="2800" b="1" i="1" dirty="0" smtClean="0"/>
              <a:t> </a:t>
            </a:r>
            <a:r>
              <a:rPr lang="en-US" sz="2800" b="1" i="1" dirty="0" err="1"/>
              <a:t>yargı</a:t>
            </a:r>
            <a:r>
              <a:rPr lang="en-US" sz="2800" b="1" i="1" dirty="0"/>
              <a:t> </a:t>
            </a:r>
            <a:r>
              <a:rPr lang="tr-TR" sz="2800" b="1" i="1" dirty="0" smtClean="0"/>
              <a:t>i</a:t>
            </a:r>
            <a:r>
              <a:rPr lang="en-US" sz="2800" b="1" i="1" dirty="0" err="1" smtClean="0"/>
              <a:t>lk</a:t>
            </a:r>
            <a:r>
              <a:rPr lang="en-US" sz="2800" b="1" i="1" dirty="0" smtClean="0"/>
              <a:t> </a:t>
            </a:r>
            <a:r>
              <a:rPr lang="en-US" sz="2800" b="1" i="1" dirty="0" err="1"/>
              <a:t>derece</a:t>
            </a:r>
            <a:r>
              <a:rPr lang="en-US" sz="2800" b="1" i="1" dirty="0"/>
              <a:t> </a:t>
            </a:r>
            <a:r>
              <a:rPr lang="en-US" sz="2800" b="1" i="1" dirty="0" err="1" smtClean="0"/>
              <a:t>mahkemeler</a:t>
            </a:r>
            <a:r>
              <a:rPr lang="tr-TR" sz="2800" b="1" i="1" dirty="0" smtClean="0"/>
              <a:t>i</a:t>
            </a:r>
            <a:r>
              <a:rPr lang="en-US" sz="2800" b="1" i="1" dirty="0" smtClean="0"/>
              <a:t>; </a:t>
            </a:r>
            <a:endParaRPr lang="tr-TR" sz="2800" b="1" i="1" dirty="0" smtClean="0"/>
          </a:p>
          <a:p>
            <a:pPr algn="just"/>
            <a:r>
              <a:rPr lang="en-US" sz="2800" b="1" i="1" dirty="0" err="1" smtClean="0"/>
              <a:t>Askerî</a:t>
            </a:r>
            <a:r>
              <a:rPr lang="en-US" sz="2800" b="1" i="1" dirty="0" smtClean="0"/>
              <a:t> </a:t>
            </a:r>
            <a:r>
              <a:rPr lang="en-US" sz="2800" b="1" i="1" dirty="0" err="1"/>
              <a:t>yargı</a:t>
            </a:r>
            <a:r>
              <a:rPr lang="en-US" sz="2800" b="1" i="1" dirty="0"/>
              <a:t> </a:t>
            </a:r>
            <a:r>
              <a:rPr lang="tr-TR" sz="2800" b="1" i="1" dirty="0" smtClean="0"/>
              <a:t>i</a:t>
            </a:r>
            <a:r>
              <a:rPr lang="en-US" sz="2800" b="1" i="1" dirty="0" err="1" smtClean="0"/>
              <a:t>lk</a:t>
            </a:r>
            <a:r>
              <a:rPr lang="en-US" sz="2800" b="1" i="1" dirty="0" smtClean="0"/>
              <a:t> </a:t>
            </a:r>
            <a:r>
              <a:rPr lang="en-US" sz="2800" b="1" i="1" dirty="0" err="1"/>
              <a:t>derece</a:t>
            </a:r>
            <a:r>
              <a:rPr lang="en-US" sz="2800" b="1" i="1" dirty="0"/>
              <a:t> </a:t>
            </a:r>
            <a:r>
              <a:rPr lang="en-US" sz="2800" b="1" i="1" dirty="0" err="1" smtClean="0"/>
              <a:t>mahkemeler</a:t>
            </a:r>
            <a:r>
              <a:rPr lang="tr-TR" sz="2800" b="1" i="1" dirty="0" smtClean="0"/>
              <a:t>i</a:t>
            </a:r>
            <a:r>
              <a:rPr lang="en-US" sz="2800" dirty="0" smtClean="0"/>
              <a:t>; 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4677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İk</a:t>
            </a:r>
            <a:r>
              <a:rPr lang="tr-TR" b="1" dirty="0" smtClean="0"/>
              <a:t>inci</a:t>
            </a:r>
            <a:r>
              <a:rPr lang="en-US" b="1" dirty="0" smtClean="0"/>
              <a:t> </a:t>
            </a:r>
            <a:r>
              <a:rPr lang="en-US" b="1" dirty="0" err="1"/>
              <a:t>Derece</a:t>
            </a:r>
            <a:r>
              <a:rPr lang="en-US" b="1" dirty="0"/>
              <a:t> </a:t>
            </a:r>
            <a:r>
              <a:rPr lang="en-US" b="1" dirty="0" err="1" smtClean="0"/>
              <a:t>Mahkemeler</a:t>
            </a:r>
            <a:r>
              <a:rPr lang="tr-TR" b="1" dirty="0" smtClean="0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038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en-US" sz="2800" dirty="0" err="1" smtClean="0"/>
              <a:t>İk</a:t>
            </a:r>
            <a:r>
              <a:rPr lang="tr-TR" sz="2800" dirty="0" smtClean="0"/>
              <a:t>i</a:t>
            </a:r>
            <a:r>
              <a:rPr lang="en-US" sz="2800" dirty="0" err="1" smtClean="0"/>
              <a:t>nc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derece</a:t>
            </a:r>
            <a:r>
              <a:rPr lang="en-US" sz="2800" dirty="0" smtClean="0"/>
              <a:t> </a:t>
            </a:r>
            <a:r>
              <a:rPr lang="en-US" sz="2800" dirty="0" err="1" smtClean="0"/>
              <a:t>mahkemeler</a:t>
            </a:r>
            <a:r>
              <a:rPr lang="tr-TR" sz="2800" dirty="0" smtClean="0"/>
              <a:t>i</a:t>
            </a:r>
            <a:r>
              <a:rPr lang="en-US" sz="2800" dirty="0" smtClean="0"/>
              <a:t>n</a:t>
            </a:r>
            <a:r>
              <a:rPr lang="tr-TR" sz="2800" dirty="0" smtClean="0"/>
              <a:t>i</a:t>
            </a:r>
            <a:r>
              <a:rPr lang="en-US" sz="2800" dirty="0" smtClean="0"/>
              <a:t>n </a:t>
            </a:r>
            <a:r>
              <a:rPr lang="en-US" sz="2800" dirty="0" err="1"/>
              <a:t>görev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 smtClean="0"/>
              <a:t>yetk</a:t>
            </a:r>
            <a:r>
              <a:rPr lang="tr-TR" sz="2800" dirty="0" smtClean="0"/>
              <a:t>i</a:t>
            </a:r>
            <a:r>
              <a:rPr lang="en-US" sz="2800" dirty="0" err="1" smtClean="0"/>
              <a:t>ler</a:t>
            </a:r>
            <a:r>
              <a:rPr lang="tr-TR" sz="2800" dirty="0" smtClean="0"/>
              <a:t>i</a:t>
            </a:r>
            <a:r>
              <a:rPr lang="en-US" sz="2800" dirty="0" smtClean="0"/>
              <a:t>,  </a:t>
            </a:r>
            <a:r>
              <a:rPr lang="tr-TR" sz="2800" dirty="0"/>
              <a:t>i</a:t>
            </a:r>
            <a:r>
              <a:rPr lang="en-US" sz="2800" dirty="0" smtClean="0"/>
              <a:t>ç</a:t>
            </a:r>
            <a:r>
              <a:rPr lang="tr-TR" sz="2800" dirty="0" smtClean="0"/>
              <a:t>i</a:t>
            </a:r>
            <a:r>
              <a:rPr lang="en-US" sz="2800" dirty="0" err="1" smtClean="0"/>
              <a:t>nde</a:t>
            </a:r>
            <a:r>
              <a:rPr lang="en-US" sz="2800" dirty="0" smtClean="0"/>
              <a:t> </a:t>
            </a:r>
            <a:r>
              <a:rPr lang="en-US" sz="2800" dirty="0" err="1"/>
              <a:t>yer</a:t>
            </a:r>
            <a:r>
              <a:rPr lang="en-US" sz="2800" dirty="0"/>
              <a:t> </a:t>
            </a:r>
            <a:r>
              <a:rPr lang="en-US" sz="2800" dirty="0" err="1"/>
              <a:t>aldığı</a:t>
            </a:r>
            <a:r>
              <a:rPr lang="en-US" sz="2800" dirty="0"/>
              <a:t> </a:t>
            </a:r>
            <a:r>
              <a:rPr lang="en-US" sz="2800" dirty="0" err="1"/>
              <a:t>yargı</a:t>
            </a:r>
            <a:r>
              <a:rPr lang="en-US" sz="2800" dirty="0"/>
              <a:t> </a:t>
            </a:r>
            <a:r>
              <a:rPr lang="en-US" sz="2800" dirty="0" err="1"/>
              <a:t>türüne</a:t>
            </a:r>
            <a:r>
              <a:rPr lang="en-US" sz="2800" dirty="0"/>
              <a:t> </a:t>
            </a:r>
            <a:r>
              <a:rPr lang="en-US" sz="2800" dirty="0" err="1"/>
              <a:t>göre</a:t>
            </a:r>
            <a:r>
              <a:rPr lang="en-US" sz="2800" dirty="0"/>
              <a:t> </a:t>
            </a:r>
            <a:r>
              <a:rPr lang="en-US" sz="2800" dirty="0" err="1" smtClean="0"/>
              <a:t>değ</a:t>
            </a:r>
            <a:r>
              <a:rPr lang="tr-TR" sz="2800" dirty="0"/>
              <a:t>i</a:t>
            </a:r>
            <a:r>
              <a:rPr lang="en-US" sz="2800" dirty="0" smtClean="0"/>
              <a:t>ş</a:t>
            </a:r>
            <a:r>
              <a:rPr lang="tr-TR" sz="2800" dirty="0" smtClean="0"/>
              <a:t>i</a:t>
            </a:r>
            <a:r>
              <a:rPr lang="en-US" sz="2800" dirty="0" smtClean="0"/>
              <a:t>k </a:t>
            </a:r>
            <a:r>
              <a:rPr lang="en-US" sz="2800" dirty="0" err="1"/>
              <a:t>kanunlarda</a:t>
            </a:r>
            <a:r>
              <a:rPr lang="en-US" sz="2800" dirty="0"/>
              <a:t> </a:t>
            </a:r>
            <a:r>
              <a:rPr lang="en-US" sz="2800" dirty="0" err="1" smtClean="0"/>
              <a:t>düzenlenm</a:t>
            </a:r>
            <a:r>
              <a:rPr lang="tr-TR" sz="2800" dirty="0" smtClean="0"/>
              <a:t>i</a:t>
            </a:r>
            <a:r>
              <a:rPr lang="en-US" sz="2800" dirty="0" err="1" smtClean="0"/>
              <a:t>şt</a:t>
            </a:r>
            <a:r>
              <a:rPr lang="tr-TR" sz="2800" dirty="0" smtClean="0"/>
              <a:t>i</a:t>
            </a:r>
            <a:r>
              <a:rPr lang="en-US" sz="2800" dirty="0" smtClean="0"/>
              <a:t>r</a:t>
            </a:r>
            <a:r>
              <a:rPr lang="en-US" sz="2800" dirty="0" smtClean="0"/>
              <a:t>.</a:t>
            </a:r>
            <a:endParaRPr lang="tr-TR" sz="2800" dirty="0"/>
          </a:p>
          <a:p>
            <a:pPr algn="just"/>
            <a:r>
              <a:rPr lang="en-US" sz="2800" b="1" i="1" dirty="0" err="1" smtClean="0"/>
              <a:t>Bölge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adl</a:t>
            </a:r>
            <a:r>
              <a:rPr lang="tr-TR" sz="2800" b="1" i="1" dirty="0"/>
              <a:t>i</a:t>
            </a:r>
            <a:r>
              <a:rPr lang="en-US" sz="2800" b="1" i="1" dirty="0" smtClean="0"/>
              <a:t>ye </a:t>
            </a:r>
            <a:r>
              <a:rPr lang="en-US" sz="2800" b="1" i="1" dirty="0" err="1" smtClean="0"/>
              <a:t>mahkemeler</a:t>
            </a:r>
            <a:r>
              <a:rPr lang="tr-TR" sz="2800" b="1" i="1" dirty="0" smtClean="0"/>
              <a:t>i</a:t>
            </a:r>
            <a:r>
              <a:rPr lang="en-US" sz="2800" dirty="0" smtClean="0"/>
              <a:t>; </a:t>
            </a:r>
            <a:endParaRPr lang="tr-TR" sz="2800" dirty="0" smtClean="0"/>
          </a:p>
          <a:p>
            <a:pPr algn="just"/>
            <a:r>
              <a:rPr lang="en-US" sz="2800" b="1" i="1" dirty="0" err="1" smtClean="0"/>
              <a:t>Bölge</a:t>
            </a:r>
            <a:r>
              <a:rPr lang="en-US" sz="2800" b="1" i="1" dirty="0" smtClean="0"/>
              <a:t>  </a:t>
            </a:r>
            <a:r>
              <a:rPr lang="en-US" sz="2800" b="1" i="1" dirty="0" err="1"/>
              <a:t>idare</a:t>
            </a:r>
            <a:r>
              <a:rPr lang="en-US" sz="2800" b="1" i="1" dirty="0"/>
              <a:t>  </a:t>
            </a:r>
            <a:r>
              <a:rPr lang="en-US" sz="2800" b="1" i="1" dirty="0" err="1"/>
              <a:t>mahkemeleri</a:t>
            </a:r>
            <a:r>
              <a:rPr lang="en-US" sz="2400" b="1" i="1" dirty="0"/>
              <a:t>;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4344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Yüksek</a:t>
            </a:r>
            <a:r>
              <a:rPr lang="en-US" b="1" dirty="0"/>
              <a:t> </a:t>
            </a:r>
            <a:r>
              <a:rPr lang="en-US" b="1" dirty="0" err="1" smtClean="0"/>
              <a:t>Derecel</a:t>
            </a:r>
            <a:r>
              <a:rPr lang="tr-TR" b="1" dirty="0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Mahkemeler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Autofit/>
          </a:bodyPr>
          <a:lstStyle/>
          <a:p>
            <a:pPr algn="just"/>
            <a:r>
              <a:rPr lang="en-US" sz="2600" b="1" i="1" dirty="0" err="1"/>
              <a:t>Yargıtay</a:t>
            </a:r>
            <a:r>
              <a:rPr lang="en-US" sz="2600" b="1" i="1" dirty="0"/>
              <a:t>; </a:t>
            </a:r>
            <a:r>
              <a:rPr lang="en-US" sz="2600" dirty="0" err="1" smtClean="0"/>
              <a:t>Adl</a:t>
            </a:r>
            <a:r>
              <a:rPr lang="tr-TR" sz="2600" dirty="0" smtClean="0"/>
              <a:t>i</a:t>
            </a:r>
            <a:r>
              <a:rPr lang="en-US" sz="2600" dirty="0" smtClean="0"/>
              <a:t> </a:t>
            </a:r>
            <a:r>
              <a:rPr lang="en-US" sz="2600" dirty="0" err="1"/>
              <a:t>yargıda</a:t>
            </a:r>
            <a:r>
              <a:rPr lang="en-US" sz="2600" dirty="0"/>
              <a:t>, </a:t>
            </a:r>
            <a:r>
              <a:rPr lang="tr-TR" sz="2600" dirty="0" smtClean="0"/>
              <a:t>i</a:t>
            </a:r>
            <a:r>
              <a:rPr lang="en-US" sz="2600" dirty="0" err="1" smtClean="0"/>
              <a:t>lk</a:t>
            </a:r>
            <a:r>
              <a:rPr lang="en-US" sz="2600" dirty="0" smtClean="0"/>
              <a:t> </a:t>
            </a:r>
            <a:r>
              <a:rPr lang="en-US" sz="2600" dirty="0" err="1"/>
              <a:t>derece</a:t>
            </a:r>
            <a:r>
              <a:rPr lang="en-US" sz="2600" dirty="0"/>
              <a:t> </a:t>
            </a:r>
            <a:r>
              <a:rPr lang="en-US" sz="2600" dirty="0" err="1" smtClean="0"/>
              <a:t>mahkemeler</a:t>
            </a:r>
            <a:r>
              <a:rPr lang="tr-TR" sz="2600" dirty="0"/>
              <a:t>i</a:t>
            </a:r>
            <a:r>
              <a:rPr lang="en-US" sz="2600" dirty="0" smtClean="0"/>
              <a:t>n</a:t>
            </a:r>
            <a:r>
              <a:rPr lang="tr-TR" sz="2600" dirty="0" smtClean="0"/>
              <a:t>i</a:t>
            </a:r>
            <a:r>
              <a:rPr lang="en-US" sz="2600" dirty="0" smtClean="0"/>
              <a:t>n</a:t>
            </a:r>
            <a:r>
              <a:rPr lang="tr-TR" sz="2600" dirty="0" smtClean="0"/>
              <a:t> </a:t>
            </a:r>
            <a:r>
              <a:rPr lang="en-US" sz="2600" dirty="0" err="1" smtClean="0"/>
              <a:t>verm</a:t>
            </a:r>
            <a:r>
              <a:rPr lang="tr-TR" sz="2600" dirty="0"/>
              <a:t>i</a:t>
            </a:r>
            <a:r>
              <a:rPr lang="en-US" sz="2600" dirty="0" smtClean="0"/>
              <a:t>ş </a:t>
            </a:r>
            <a:r>
              <a:rPr lang="en-US" sz="2600" dirty="0" err="1"/>
              <a:t>oldukları</a:t>
            </a:r>
            <a:r>
              <a:rPr lang="en-US" sz="2600" dirty="0"/>
              <a:t> </a:t>
            </a:r>
            <a:r>
              <a:rPr lang="en-US" sz="2600" dirty="0" err="1"/>
              <a:t>kararların</a:t>
            </a:r>
            <a:r>
              <a:rPr lang="en-US" sz="2600" dirty="0"/>
              <a:t> </a:t>
            </a:r>
            <a:r>
              <a:rPr lang="en-US" sz="2600" dirty="0" err="1" smtClean="0"/>
              <a:t>hukukî</a:t>
            </a:r>
            <a:r>
              <a:rPr lang="tr-TR" sz="2600" dirty="0"/>
              <a:t> </a:t>
            </a:r>
            <a:r>
              <a:rPr lang="en-US" sz="2600" dirty="0" err="1" smtClean="0"/>
              <a:t>denetimini</a:t>
            </a:r>
            <a:r>
              <a:rPr lang="en-US" sz="2600" dirty="0" smtClean="0"/>
              <a:t>  </a:t>
            </a:r>
            <a:r>
              <a:rPr lang="en-US" sz="2600" dirty="0" err="1"/>
              <a:t>yapan</a:t>
            </a:r>
            <a:r>
              <a:rPr lang="en-US" sz="2600" dirty="0"/>
              <a:t>  </a:t>
            </a:r>
            <a:r>
              <a:rPr lang="en-US" sz="2600" dirty="0" err="1"/>
              <a:t>yüksek</a:t>
            </a:r>
            <a:r>
              <a:rPr lang="en-US" sz="2600" dirty="0"/>
              <a:t>  </a:t>
            </a:r>
            <a:r>
              <a:rPr lang="en-US" sz="2600" dirty="0" err="1"/>
              <a:t>mahkemedir</a:t>
            </a:r>
            <a:r>
              <a:rPr lang="en-US" sz="2600" dirty="0"/>
              <a:t>. </a:t>
            </a:r>
            <a:endParaRPr lang="tr-TR" sz="2600" dirty="0" smtClean="0"/>
          </a:p>
          <a:p>
            <a:pPr algn="just"/>
            <a:r>
              <a:rPr lang="en-US" sz="2600" b="1" i="1" dirty="0" err="1"/>
              <a:t>Danıştay</a:t>
            </a:r>
            <a:r>
              <a:rPr lang="en-US" sz="2600" b="1" i="1" dirty="0"/>
              <a:t>; </a:t>
            </a:r>
            <a:r>
              <a:rPr lang="en-US" sz="2600" dirty="0" err="1" smtClean="0"/>
              <a:t>İdar</a:t>
            </a:r>
            <a:r>
              <a:rPr lang="tr-TR" sz="2600" dirty="0" smtClean="0"/>
              <a:t>i</a:t>
            </a:r>
            <a:r>
              <a:rPr lang="en-US" sz="2600" dirty="0" smtClean="0"/>
              <a:t> </a:t>
            </a:r>
            <a:r>
              <a:rPr lang="en-US" sz="2600" dirty="0" err="1" smtClean="0"/>
              <a:t>yargı</a:t>
            </a:r>
            <a:r>
              <a:rPr lang="en-US" sz="2600" dirty="0" smtClean="0"/>
              <a:t> </a:t>
            </a:r>
            <a:r>
              <a:rPr lang="en-US" sz="2600" dirty="0" err="1"/>
              <a:t>alanında</a:t>
            </a:r>
            <a:r>
              <a:rPr lang="en-US" sz="2600" dirty="0"/>
              <a:t> </a:t>
            </a:r>
            <a:r>
              <a:rPr lang="en-US" sz="2600" dirty="0" err="1"/>
              <a:t>danışma</a:t>
            </a:r>
            <a:r>
              <a:rPr lang="en-US" sz="2600" dirty="0"/>
              <a:t> </a:t>
            </a:r>
            <a:r>
              <a:rPr lang="en-US" sz="2600" dirty="0" err="1"/>
              <a:t>ve</a:t>
            </a:r>
            <a:r>
              <a:rPr lang="en-US" sz="2600" dirty="0"/>
              <a:t> </a:t>
            </a:r>
            <a:r>
              <a:rPr lang="tr-TR" sz="2600" dirty="0" smtClean="0"/>
              <a:t>i</a:t>
            </a:r>
            <a:r>
              <a:rPr lang="en-US" sz="2600" dirty="0" err="1" smtClean="0"/>
              <a:t>nceleme</a:t>
            </a:r>
            <a:r>
              <a:rPr lang="en-US" sz="2600" dirty="0" smtClean="0"/>
              <a:t> </a:t>
            </a:r>
            <a:r>
              <a:rPr lang="en-US" sz="2600" dirty="0" err="1"/>
              <a:t>organı</a:t>
            </a:r>
            <a:r>
              <a:rPr lang="en-US" sz="2600" dirty="0"/>
              <a:t> </a:t>
            </a:r>
            <a:r>
              <a:rPr lang="en-US" sz="2600" dirty="0" err="1"/>
              <a:t>olarak</a:t>
            </a:r>
            <a:r>
              <a:rPr lang="en-US" sz="2600" dirty="0"/>
              <a:t> </a:t>
            </a:r>
            <a:r>
              <a:rPr lang="en-US" sz="2600" dirty="0" err="1"/>
              <a:t>görev</a:t>
            </a:r>
            <a:r>
              <a:rPr lang="en-US" sz="2600" dirty="0"/>
              <a:t> </a:t>
            </a:r>
            <a:r>
              <a:rPr lang="en-US" sz="2600" dirty="0" err="1"/>
              <a:t>yapan</a:t>
            </a:r>
            <a:r>
              <a:rPr lang="en-US" sz="2600" dirty="0"/>
              <a:t> </a:t>
            </a:r>
            <a:r>
              <a:rPr lang="en-US" sz="2600" dirty="0" err="1" smtClean="0"/>
              <a:t>üst</a:t>
            </a:r>
            <a:r>
              <a:rPr lang="tr-TR" sz="2600" dirty="0"/>
              <a:t> </a:t>
            </a:r>
            <a:r>
              <a:rPr lang="en-US" sz="2600" dirty="0" err="1" smtClean="0"/>
              <a:t>dereceli</a:t>
            </a:r>
            <a:r>
              <a:rPr lang="en-US" sz="2600" dirty="0" smtClean="0"/>
              <a:t> </a:t>
            </a:r>
            <a:r>
              <a:rPr lang="en-US" sz="2600" dirty="0" err="1"/>
              <a:t>bir</a:t>
            </a:r>
            <a:r>
              <a:rPr lang="en-US" sz="2600" dirty="0"/>
              <a:t> </a:t>
            </a:r>
            <a:r>
              <a:rPr lang="en-US" sz="2600" dirty="0" err="1"/>
              <a:t>mahkemedir</a:t>
            </a:r>
            <a:r>
              <a:rPr lang="en-US" sz="2600" dirty="0"/>
              <a:t>. </a:t>
            </a:r>
            <a:endParaRPr lang="tr-TR" sz="2600" dirty="0" smtClean="0"/>
          </a:p>
          <a:p>
            <a:pPr algn="just"/>
            <a:r>
              <a:rPr lang="en-US" sz="2600" b="1" i="1" dirty="0" err="1"/>
              <a:t>Askerî</a:t>
            </a:r>
            <a:r>
              <a:rPr lang="en-US" sz="2600" b="1" i="1" dirty="0"/>
              <a:t> </a:t>
            </a:r>
            <a:r>
              <a:rPr lang="en-US" sz="2600" b="1" i="1" dirty="0" err="1"/>
              <a:t>Yargıtay</a:t>
            </a:r>
            <a:r>
              <a:rPr lang="en-US" sz="2600" dirty="0"/>
              <a:t>; </a:t>
            </a:r>
            <a:r>
              <a:rPr lang="en-US" sz="2600" dirty="0" err="1"/>
              <a:t>Askerî</a:t>
            </a:r>
            <a:r>
              <a:rPr lang="en-US" sz="2600" dirty="0"/>
              <a:t> </a:t>
            </a:r>
            <a:r>
              <a:rPr lang="en-US" sz="2600" dirty="0" err="1"/>
              <a:t>yargıda</a:t>
            </a:r>
            <a:r>
              <a:rPr lang="en-US" sz="2600" dirty="0"/>
              <a:t> </a:t>
            </a:r>
            <a:r>
              <a:rPr lang="en-US" sz="2600" dirty="0" err="1"/>
              <a:t>yüksek</a:t>
            </a:r>
            <a:r>
              <a:rPr lang="en-US" sz="2600" dirty="0"/>
              <a:t> </a:t>
            </a:r>
            <a:r>
              <a:rPr lang="en-US" sz="2600" dirty="0" err="1"/>
              <a:t>derece</a:t>
            </a:r>
            <a:r>
              <a:rPr lang="en-US" sz="2600" dirty="0"/>
              <a:t> </a:t>
            </a:r>
            <a:r>
              <a:rPr lang="en-US" sz="2600" dirty="0" err="1" smtClean="0"/>
              <a:t>mahkemes</a:t>
            </a:r>
            <a:r>
              <a:rPr lang="tr-TR" sz="2600" dirty="0" smtClean="0"/>
              <a:t>i</a:t>
            </a:r>
            <a:r>
              <a:rPr lang="en-US" sz="2600" dirty="0" smtClean="0"/>
              <a:t> </a:t>
            </a:r>
            <a:r>
              <a:rPr lang="en-US" sz="2600" dirty="0" err="1"/>
              <a:t>olarak</a:t>
            </a:r>
            <a:r>
              <a:rPr lang="en-US" sz="2600" dirty="0"/>
              <a:t> </a:t>
            </a:r>
            <a:r>
              <a:rPr lang="en-US" sz="2600" dirty="0" err="1"/>
              <a:t>görev</a:t>
            </a:r>
            <a:r>
              <a:rPr lang="en-US" sz="2600" dirty="0"/>
              <a:t> </a:t>
            </a:r>
            <a:r>
              <a:rPr lang="en-US" sz="2600" dirty="0" err="1"/>
              <a:t>yapan</a:t>
            </a:r>
            <a:r>
              <a:rPr lang="en-US" sz="2600" dirty="0"/>
              <a:t> </a:t>
            </a:r>
            <a:r>
              <a:rPr lang="en-US" sz="2600" dirty="0" err="1" smtClean="0"/>
              <a:t>mahkeme</a:t>
            </a:r>
            <a:r>
              <a:rPr lang="en-US" sz="2600" dirty="0" smtClean="0"/>
              <a:t> </a:t>
            </a:r>
            <a:r>
              <a:rPr lang="en-US" sz="2600" dirty="0" err="1"/>
              <a:t>Askerî</a:t>
            </a:r>
            <a:r>
              <a:rPr lang="en-US" sz="2600" dirty="0"/>
              <a:t> </a:t>
            </a:r>
            <a:r>
              <a:rPr lang="en-US" sz="2600" dirty="0" err="1" smtClean="0"/>
              <a:t>Yargıtay’dı</a:t>
            </a:r>
            <a:r>
              <a:rPr lang="tr-TR" sz="2600" dirty="0" smtClean="0"/>
              <a:t>r.</a:t>
            </a:r>
          </a:p>
          <a:p>
            <a:pPr algn="just"/>
            <a:r>
              <a:rPr lang="en-US" sz="2600" b="1" i="1" dirty="0" err="1" smtClean="0"/>
              <a:t>Uyuşmazlık</a:t>
            </a:r>
            <a:r>
              <a:rPr lang="en-US" sz="2600" b="1" i="1" dirty="0" smtClean="0"/>
              <a:t> </a:t>
            </a:r>
            <a:r>
              <a:rPr lang="en-US" sz="2600" b="1" i="1" dirty="0" err="1"/>
              <a:t>Mahkemesi</a:t>
            </a:r>
            <a:r>
              <a:rPr lang="en-US" sz="2600" b="1" i="1" dirty="0"/>
              <a:t>; </a:t>
            </a:r>
            <a:r>
              <a:rPr lang="en-US" sz="2600" dirty="0" err="1"/>
              <a:t>Adli</a:t>
            </a:r>
            <a:r>
              <a:rPr lang="en-US" sz="2600" dirty="0"/>
              <a:t>, </a:t>
            </a:r>
            <a:r>
              <a:rPr lang="en-US" sz="2600" dirty="0" err="1"/>
              <a:t>idari</a:t>
            </a:r>
            <a:r>
              <a:rPr lang="en-US" sz="2600" dirty="0"/>
              <a:t> </a:t>
            </a:r>
            <a:r>
              <a:rPr lang="en-US" sz="2600" dirty="0" err="1"/>
              <a:t>ve</a:t>
            </a:r>
            <a:r>
              <a:rPr lang="en-US" sz="2600" dirty="0"/>
              <a:t> </a:t>
            </a:r>
            <a:r>
              <a:rPr lang="en-US" sz="2600" dirty="0" err="1"/>
              <a:t>askerî</a:t>
            </a:r>
            <a:r>
              <a:rPr lang="en-US" sz="2600" dirty="0"/>
              <a:t> </a:t>
            </a:r>
            <a:r>
              <a:rPr lang="en-US" sz="2600" dirty="0" err="1"/>
              <a:t>yargı</a:t>
            </a:r>
            <a:r>
              <a:rPr lang="en-US" sz="2600" dirty="0"/>
              <a:t> </a:t>
            </a:r>
            <a:r>
              <a:rPr lang="en-US" sz="2600" dirty="0" err="1"/>
              <a:t>mercileri</a:t>
            </a:r>
            <a:r>
              <a:rPr lang="en-US" sz="2600" dirty="0"/>
              <a:t> </a:t>
            </a:r>
            <a:r>
              <a:rPr lang="en-US" sz="2600" dirty="0" err="1"/>
              <a:t>arasındaki</a:t>
            </a:r>
            <a:r>
              <a:rPr lang="en-US" sz="2600" dirty="0"/>
              <a:t> </a:t>
            </a:r>
            <a:r>
              <a:rPr lang="en-US" sz="2600" dirty="0" err="1"/>
              <a:t>görev</a:t>
            </a:r>
            <a:r>
              <a:rPr lang="en-US" sz="2600" dirty="0"/>
              <a:t> </a:t>
            </a:r>
            <a:r>
              <a:rPr lang="en-US" sz="2600" dirty="0" err="1"/>
              <a:t>ve</a:t>
            </a:r>
            <a:r>
              <a:rPr lang="en-US" sz="2600" dirty="0"/>
              <a:t> </a:t>
            </a:r>
            <a:r>
              <a:rPr lang="en-US" sz="2600" dirty="0" err="1"/>
              <a:t>hüküm</a:t>
            </a:r>
            <a:r>
              <a:rPr lang="en-US" sz="2600" dirty="0"/>
              <a:t> </a:t>
            </a:r>
            <a:r>
              <a:rPr lang="en-US" sz="2600" dirty="0" err="1"/>
              <a:t>uyuşmazlıklarını</a:t>
            </a:r>
            <a:r>
              <a:rPr lang="en-US" sz="2600" dirty="0"/>
              <a:t> </a:t>
            </a:r>
            <a:r>
              <a:rPr lang="en-US" sz="2600" dirty="0" err="1"/>
              <a:t>kesin</a:t>
            </a:r>
            <a:r>
              <a:rPr lang="en-US" sz="2600" dirty="0"/>
              <a:t> </a:t>
            </a:r>
            <a:r>
              <a:rPr lang="en-US" sz="2600" dirty="0" err="1"/>
              <a:t>olarak</a:t>
            </a:r>
            <a:r>
              <a:rPr lang="en-US" sz="2600" dirty="0"/>
              <a:t> </a:t>
            </a:r>
            <a:r>
              <a:rPr lang="en-US" sz="2600" dirty="0" err="1"/>
              <a:t>çözmek</a:t>
            </a:r>
            <a:r>
              <a:rPr lang="en-US" sz="2600" dirty="0"/>
              <a:t> </a:t>
            </a:r>
            <a:r>
              <a:rPr lang="en-US" sz="2600" dirty="0" err="1"/>
              <a:t>üzere</a:t>
            </a:r>
            <a:r>
              <a:rPr lang="en-US" sz="2600" dirty="0"/>
              <a:t> </a:t>
            </a:r>
            <a:r>
              <a:rPr lang="en-US" sz="2600" dirty="0" err="1"/>
              <a:t>kurulmuş</a:t>
            </a:r>
            <a:r>
              <a:rPr lang="en-US" sz="2600" dirty="0"/>
              <a:t> </a:t>
            </a:r>
            <a:r>
              <a:rPr lang="en-US" sz="2600" dirty="0" err="1"/>
              <a:t>diğer</a:t>
            </a:r>
            <a:r>
              <a:rPr lang="en-US" sz="2600" dirty="0"/>
              <a:t> </a:t>
            </a:r>
            <a:r>
              <a:rPr lang="en-US" sz="2600" dirty="0" err="1"/>
              <a:t>bir</a:t>
            </a:r>
            <a:r>
              <a:rPr lang="en-US" sz="2600" dirty="0"/>
              <a:t> </a:t>
            </a:r>
            <a:r>
              <a:rPr lang="en-US" sz="2600" dirty="0" err="1"/>
              <a:t>yüksek</a:t>
            </a:r>
            <a:r>
              <a:rPr lang="en-US" sz="2600" dirty="0"/>
              <a:t> </a:t>
            </a:r>
            <a:r>
              <a:rPr lang="en-US" sz="2600" dirty="0" err="1" smtClean="0"/>
              <a:t>mahkemedir</a:t>
            </a:r>
            <a:r>
              <a:rPr lang="en-US" sz="2600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2363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</a:t>
            </a:r>
            <a:r>
              <a:rPr lang="en-US" b="1" dirty="0" err="1" smtClean="0"/>
              <a:t>lk</a:t>
            </a:r>
            <a:r>
              <a:rPr lang="en-US" b="1" dirty="0" smtClean="0"/>
              <a:t> </a:t>
            </a:r>
            <a:r>
              <a:rPr lang="en-US" b="1" dirty="0" err="1"/>
              <a:t>ve</a:t>
            </a:r>
            <a:r>
              <a:rPr lang="en-US" b="1" dirty="0"/>
              <a:t> Son </a:t>
            </a:r>
            <a:r>
              <a:rPr lang="en-US" b="1" dirty="0" err="1" smtClean="0"/>
              <a:t>Derecel</a:t>
            </a:r>
            <a:r>
              <a:rPr lang="tr-TR" b="1" dirty="0" smtClean="0"/>
              <a:t>i</a:t>
            </a:r>
            <a:r>
              <a:rPr lang="en-US" b="1" dirty="0" smtClean="0"/>
              <a:t> </a:t>
            </a:r>
            <a:r>
              <a:rPr lang="en-US" b="1" dirty="0" err="1"/>
              <a:t>Mahkemeler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 err="1"/>
              <a:t>Anayasa</a:t>
            </a:r>
            <a:r>
              <a:rPr lang="en-US" sz="2800" dirty="0"/>
              <a:t> </a:t>
            </a:r>
            <a:r>
              <a:rPr lang="en-US" sz="2800" dirty="0" err="1" smtClean="0"/>
              <a:t>Mahkemes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Askerî</a:t>
            </a:r>
            <a:r>
              <a:rPr lang="en-US" sz="2800" dirty="0"/>
              <a:t> </a:t>
            </a:r>
            <a:r>
              <a:rPr lang="en-US" sz="2800" dirty="0" err="1"/>
              <a:t>Yüksek</a:t>
            </a:r>
            <a:r>
              <a:rPr lang="en-US" sz="2800" dirty="0"/>
              <a:t> </a:t>
            </a:r>
            <a:r>
              <a:rPr lang="en-US" sz="2800" dirty="0" err="1"/>
              <a:t>İdare</a:t>
            </a:r>
            <a:r>
              <a:rPr lang="en-US" sz="2800" dirty="0"/>
              <a:t> </a:t>
            </a:r>
            <a:r>
              <a:rPr lang="en-US" sz="2800" dirty="0" err="1" smtClean="0"/>
              <a:t>Mahkemes</a:t>
            </a:r>
            <a:r>
              <a:rPr lang="tr-TR" sz="2800" dirty="0" smtClean="0"/>
              <a:t>i</a:t>
            </a:r>
            <a:r>
              <a:rPr lang="en-US" sz="2800" dirty="0" smtClean="0"/>
              <a:t>, </a:t>
            </a:r>
            <a:r>
              <a:rPr lang="en-US" sz="2800" dirty="0" err="1"/>
              <a:t>yasalarla</a:t>
            </a:r>
            <a:r>
              <a:rPr lang="en-US" sz="2800" dirty="0"/>
              <a:t> </a:t>
            </a:r>
            <a:r>
              <a:rPr lang="en-US" sz="2800" dirty="0" err="1" smtClean="0"/>
              <a:t>bel</a:t>
            </a:r>
            <a:r>
              <a:rPr lang="tr-TR" sz="2800" dirty="0" smtClean="0"/>
              <a:t>i</a:t>
            </a:r>
            <a:r>
              <a:rPr lang="en-US" sz="2800" dirty="0" err="1" smtClean="0"/>
              <a:t>rlenen</a:t>
            </a:r>
            <a:r>
              <a:rPr lang="en-US" sz="2800" dirty="0" smtClean="0"/>
              <a:t> </a:t>
            </a:r>
            <a:r>
              <a:rPr lang="en-US" sz="2800" dirty="0" err="1"/>
              <a:t>davalara</a:t>
            </a:r>
            <a:r>
              <a:rPr lang="en-US" sz="2800" dirty="0"/>
              <a:t> </a:t>
            </a:r>
            <a:r>
              <a:rPr lang="tr-TR" sz="2800" dirty="0" smtClean="0"/>
              <a:t>i</a:t>
            </a:r>
            <a:r>
              <a:rPr lang="en-US" sz="2800" dirty="0" err="1" smtClean="0"/>
              <a:t>lk</a:t>
            </a:r>
            <a:r>
              <a:rPr lang="en-US" sz="2800" dirty="0" smtClean="0"/>
              <a:t> </a:t>
            </a:r>
            <a:r>
              <a:rPr lang="en-US" sz="2800" dirty="0" err="1"/>
              <a:t>ve</a:t>
            </a:r>
            <a:r>
              <a:rPr lang="en-US" sz="2800" dirty="0"/>
              <a:t> son </a:t>
            </a:r>
            <a:r>
              <a:rPr lang="en-US" sz="2800" dirty="0" err="1"/>
              <a:t>derece</a:t>
            </a:r>
            <a:r>
              <a:rPr lang="en-US" sz="2800" dirty="0"/>
              <a:t> </a:t>
            </a:r>
            <a:r>
              <a:rPr lang="en-US" sz="2800" dirty="0" err="1" smtClean="0"/>
              <a:t>mahkemes</a:t>
            </a:r>
            <a:r>
              <a:rPr lang="tr-TR" sz="2800" dirty="0" smtClean="0"/>
              <a:t>i </a:t>
            </a:r>
            <a:r>
              <a:rPr lang="en-US" sz="2800" dirty="0" err="1" smtClean="0"/>
              <a:t>sıfatıyla</a:t>
            </a:r>
            <a:r>
              <a:rPr lang="en-US" sz="2800" dirty="0" smtClean="0"/>
              <a:t> </a:t>
            </a:r>
            <a:r>
              <a:rPr lang="en-US" sz="2800" dirty="0" err="1"/>
              <a:t>bakarlar</a:t>
            </a:r>
            <a:r>
              <a:rPr lang="en-US" sz="2800" dirty="0"/>
              <a:t>. Bu </a:t>
            </a:r>
            <a:r>
              <a:rPr lang="en-US" sz="2800" dirty="0" err="1"/>
              <a:t>mahkemeler</a:t>
            </a:r>
            <a:r>
              <a:rPr lang="en-US" sz="2800" dirty="0"/>
              <a:t> </a:t>
            </a:r>
            <a:r>
              <a:rPr lang="en-US" sz="2800" dirty="0" err="1" smtClean="0"/>
              <a:t>önler</a:t>
            </a:r>
            <a:r>
              <a:rPr lang="tr-TR" sz="2800" dirty="0" smtClean="0"/>
              <a:t>i</a:t>
            </a:r>
            <a:r>
              <a:rPr lang="en-US" sz="2800" dirty="0" smtClean="0"/>
              <a:t>ne </a:t>
            </a:r>
            <a:r>
              <a:rPr lang="en-US" sz="2800" dirty="0" err="1"/>
              <a:t>gelen</a:t>
            </a:r>
            <a:r>
              <a:rPr lang="en-US" sz="2800" dirty="0"/>
              <a:t> </a:t>
            </a:r>
            <a:r>
              <a:rPr lang="en-US" sz="2800" dirty="0" err="1"/>
              <a:t>uyuşmazlıkları</a:t>
            </a:r>
            <a:r>
              <a:rPr lang="en-US" sz="2800" dirty="0"/>
              <a:t> </a:t>
            </a:r>
            <a:r>
              <a:rPr lang="en-US" sz="2800" dirty="0" err="1" smtClean="0"/>
              <a:t>kes</a:t>
            </a:r>
            <a:r>
              <a:rPr lang="tr-TR" sz="2800" dirty="0" smtClean="0"/>
              <a:t>i</a:t>
            </a:r>
            <a:r>
              <a:rPr lang="en-US" sz="2800" dirty="0" smtClean="0"/>
              <a:t>n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/>
              <a:t>karara</a:t>
            </a:r>
            <a:r>
              <a:rPr lang="en-US" sz="2800" dirty="0"/>
              <a:t> </a:t>
            </a:r>
            <a:r>
              <a:rPr lang="en-US" sz="2800" dirty="0" err="1"/>
              <a:t>bağlarlar</a:t>
            </a:r>
            <a:r>
              <a:rPr lang="en-US" sz="2800" dirty="0"/>
              <a:t>.</a:t>
            </a:r>
          </a:p>
          <a:p>
            <a:pPr algn="just"/>
            <a:r>
              <a:rPr lang="en-US" sz="2800" b="1" i="1" dirty="0" err="1"/>
              <a:t>Anayasa</a:t>
            </a:r>
            <a:r>
              <a:rPr lang="en-US" sz="2800" b="1" i="1" dirty="0"/>
              <a:t> </a:t>
            </a:r>
            <a:r>
              <a:rPr lang="en-US" sz="2800" b="1" i="1" dirty="0" err="1" smtClean="0"/>
              <a:t>Mahkemes</a:t>
            </a:r>
            <a:r>
              <a:rPr lang="tr-TR" sz="2800" b="1" i="1" dirty="0"/>
              <a:t>i</a:t>
            </a:r>
            <a:r>
              <a:rPr lang="en-US" sz="2800" dirty="0" smtClean="0"/>
              <a:t>; </a:t>
            </a:r>
            <a:endParaRPr lang="tr-TR" sz="2800" dirty="0" smtClean="0"/>
          </a:p>
          <a:p>
            <a:pPr algn="just"/>
            <a:r>
              <a:rPr lang="en-US" sz="2800" b="1" dirty="0" err="1"/>
              <a:t>Askerî</a:t>
            </a:r>
            <a:r>
              <a:rPr lang="en-US" sz="2800" b="1" dirty="0"/>
              <a:t> </a:t>
            </a:r>
            <a:r>
              <a:rPr lang="en-US" sz="2800" b="1" dirty="0" err="1"/>
              <a:t>Yüksek</a:t>
            </a:r>
            <a:r>
              <a:rPr lang="en-US" sz="2800" b="1" dirty="0"/>
              <a:t> </a:t>
            </a:r>
            <a:r>
              <a:rPr lang="en-US" sz="2800" b="1" dirty="0" err="1"/>
              <a:t>İdare</a:t>
            </a:r>
            <a:r>
              <a:rPr lang="en-US" sz="2800" b="1" dirty="0"/>
              <a:t> </a:t>
            </a:r>
            <a:r>
              <a:rPr lang="en-US" sz="2800" b="1" dirty="0" err="1"/>
              <a:t>Mahkemes</a:t>
            </a:r>
            <a:r>
              <a:rPr lang="tr-TR" sz="2800" b="1" dirty="0"/>
              <a:t>i</a:t>
            </a:r>
            <a:r>
              <a:rPr lang="en-US" sz="2800" b="1" dirty="0"/>
              <a:t>,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931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ADLİ YARGI </a:t>
            </a:r>
            <a:r>
              <a:rPr lang="en-US" b="1" dirty="0" smtClean="0"/>
              <a:t>MAHKEMELERİ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 err="1" smtClean="0"/>
              <a:t>Adl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yargı</a:t>
            </a:r>
            <a:r>
              <a:rPr lang="en-US" sz="2800" dirty="0"/>
              <a:t>, </a:t>
            </a:r>
            <a:r>
              <a:rPr lang="en-US" sz="2800" dirty="0" err="1" smtClean="0"/>
              <a:t>adl</a:t>
            </a:r>
            <a:r>
              <a:rPr lang="tr-TR" sz="2800" dirty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yargı</a:t>
            </a:r>
            <a:r>
              <a:rPr lang="en-US" sz="2800" dirty="0"/>
              <a:t> </a:t>
            </a:r>
            <a:r>
              <a:rPr lang="tr-TR" sz="2800" dirty="0" smtClean="0"/>
              <a:t>i</a:t>
            </a:r>
            <a:r>
              <a:rPr lang="en-US" sz="2800" dirty="0" err="1" smtClean="0"/>
              <a:t>lk</a:t>
            </a:r>
            <a:r>
              <a:rPr lang="en-US" sz="2800" dirty="0" smtClean="0"/>
              <a:t> </a:t>
            </a:r>
            <a:r>
              <a:rPr lang="en-US" sz="2800" dirty="0" err="1"/>
              <a:t>derece</a:t>
            </a:r>
            <a:r>
              <a:rPr lang="en-US" sz="2800" dirty="0"/>
              <a:t> </a:t>
            </a:r>
            <a:r>
              <a:rPr lang="en-US" sz="2800" dirty="0" err="1" smtClean="0"/>
              <a:t>mahkemeler</a:t>
            </a:r>
            <a:r>
              <a:rPr lang="tr-TR" sz="2800" dirty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 smtClean="0"/>
              <a:t>adl</a:t>
            </a:r>
            <a:r>
              <a:rPr lang="tr-TR" sz="2800" dirty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yargı</a:t>
            </a:r>
            <a:r>
              <a:rPr lang="en-US" sz="2800" dirty="0"/>
              <a:t> </a:t>
            </a:r>
            <a:r>
              <a:rPr lang="tr-TR" sz="2800" dirty="0" smtClean="0"/>
              <a:t>i</a:t>
            </a:r>
            <a:r>
              <a:rPr lang="en-US" sz="2800" dirty="0" smtClean="0"/>
              <a:t>k</a:t>
            </a:r>
            <a:r>
              <a:rPr lang="tr-TR" sz="2800" dirty="0" smtClean="0"/>
              <a:t>i</a:t>
            </a:r>
            <a:r>
              <a:rPr lang="en-US" sz="2800" dirty="0" err="1" smtClean="0"/>
              <a:t>nc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derece</a:t>
            </a:r>
            <a:r>
              <a:rPr lang="en-US" sz="2800" dirty="0"/>
              <a:t> </a:t>
            </a:r>
            <a:r>
              <a:rPr lang="en-US" sz="2800" dirty="0" err="1" smtClean="0"/>
              <a:t>mahkemeler</a:t>
            </a:r>
            <a:r>
              <a:rPr lang="tr-TR" sz="2800" dirty="0" smtClean="0"/>
              <a:t>i </a:t>
            </a:r>
            <a:r>
              <a:rPr lang="en-US" sz="2800" dirty="0" err="1" smtClean="0"/>
              <a:t>olmak</a:t>
            </a:r>
            <a:r>
              <a:rPr lang="en-US" sz="2800" dirty="0" smtClean="0"/>
              <a:t> </a:t>
            </a:r>
            <a:r>
              <a:rPr lang="en-US" sz="2800" dirty="0" err="1"/>
              <a:t>üzere</a:t>
            </a:r>
            <a:r>
              <a:rPr lang="en-US" sz="2800" dirty="0"/>
              <a:t> </a:t>
            </a:r>
            <a:r>
              <a:rPr lang="tr-TR" sz="2800" dirty="0" smtClean="0"/>
              <a:t>i</a:t>
            </a:r>
            <a:r>
              <a:rPr lang="en-US" sz="2800" dirty="0" smtClean="0"/>
              <a:t>k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derecel</a:t>
            </a:r>
            <a:r>
              <a:rPr lang="tr-TR" sz="2800" dirty="0" smtClean="0"/>
              <a:t>i</a:t>
            </a:r>
            <a:r>
              <a:rPr lang="en-US" sz="2800" dirty="0" smtClean="0"/>
              <a:t>d</a:t>
            </a:r>
            <a:r>
              <a:rPr lang="tr-TR" sz="2800" dirty="0" smtClean="0"/>
              <a:t>i</a:t>
            </a:r>
            <a:r>
              <a:rPr lang="en-US" sz="2800" dirty="0" smtClean="0"/>
              <a:t>r</a:t>
            </a:r>
            <a:r>
              <a:rPr lang="en-US" sz="2800" dirty="0"/>
              <a:t>. </a:t>
            </a:r>
            <a:r>
              <a:rPr lang="en-US" sz="2800" dirty="0" err="1" smtClean="0"/>
              <a:t>Adl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yargı</a:t>
            </a:r>
            <a:r>
              <a:rPr lang="en-US" sz="2800" dirty="0"/>
              <a:t> </a:t>
            </a:r>
            <a:r>
              <a:rPr lang="tr-TR" sz="2800" dirty="0" smtClean="0"/>
              <a:t>i</a:t>
            </a:r>
            <a:r>
              <a:rPr lang="en-US" sz="2800" dirty="0" err="1" smtClean="0"/>
              <a:t>lk</a:t>
            </a:r>
            <a:r>
              <a:rPr lang="en-US" sz="2800" dirty="0" smtClean="0"/>
              <a:t> </a:t>
            </a:r>
            <a:r>
              <a:rPr lang="en-US" sz="2800" dirty="0" err="1"/>
              <a:t>derece</a:t>
            </a:r>
            <a:r>
              <a:rPr lang="en-US" sz="2800" dirty="0"/>
              <a:t> </a:t>
            </a:r>
            <a:r>
              <a:rPr lang="en-US" sz="2800" dirty="0" err="1" smtClean="0"/>
              <a:t>mahkemeler</a:t>
            </a:r>
            <a:r>
              <a:rPr lang="tr-TR" sz="2800" dirty="0"/>
              <a:t>i</a:t>
            </a:r>
            <a:r>
              <a:rPr lang="en-US" sz="2800" dirty="0" smtClean="0"/>
              <a:t>, </a:t>
            </a:r>
            <a:r>
              <a:rPr lang="en-US" sz="2800" dirty="0" err="1"/>
              <a:t>hukuk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ceza</a:t>
            </a:r>
            <a:r>
              <a:rPr lang="en-US" sz="2800" dirty="0"/>
              <a:t> </a:t>
            </a:r>
            <a:r>
              <a:rPr lang="en-US" sz="2800" dirty="0" err="1" smtClean="0"/>
              <a:t>mahkeme</a:t>
            </a:r>
            <a:r>
              <a:rPr lang="tr-TR" sz="2800" dirty="0" smtClean="0"/>
              <a:t>l</a:t>
            </a:r>
            <a:r>
              <a:rPr lang="en-US" sz="2800" dirty="0" err="1" smtClean="0"/>
              <a:t>er</a:t>
            </a:r>
            <a:r>
              <a:rPr lang="tr-TR" sz="2800" dirty="0" smtClean="0"/>
              <a:t>i</a:t>
            </a:r>
            <a:r>
              <a:rPr lang="en-US" sz="2800" dirty="0" smtClean="0"/>
              <a:t>, </a:t>
            </a:r>
            <a:r>
              <a:rPr lang="en-US" sz="2800" dirty="0" err="1" smtClean="0"/>
              <a:t>adl</a:t>
            </a:r>
            <a:r>
              <a:rPr lang="tr-TR" sz="2800" dirty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yargı</a:t>
            </a:r>
            <a:r>
              <a:rPr lang="en-US" sz="2800" dirty="0"/>
              <a:t> </a:t>
            </a:r>
            <a:r>
              <a:rPr lang="tr-TR" sz="2800" dirty="0" smtClean="0"/>
              <a:t>i</a:t>
            </a:r>
            <a:r>
              <a:rPr lang="en-US" sz="2800" dirty="0" smtClean="0"/>
              <a:t>k</a:t>
            </a:r>
            <a:r>
              <a:rPr lang="tr-TR" sz="2800" dirty="0" smtClean="0"/>
              <a:t>i</a:t>
            </a:r>
            <a:r>
              <a:rPr lang="en-US" sz="2800" dirty="0" err="1" smtClean="0"/>
              <a:t>nc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derece</a:t>
            </a:r>
            <a:r>
              <a:rPr lang="en-US" sz="2800" dirty="0"/>
              <a:t> </a:t>
            </a:r>
            <a:r>
              <a:rPr lang="en-US" sz="2800" dirty="0" err="1" smtClean="0"/>
              <a:t>mahkemeler</a:t>
            </a:r>
            <a:r>
              <a:rPr lang="tr-TR" sz="2800" dirty="0"/>
              <a:t>i</a:t>
            </a:r>
            <a:r>
              <a:rPr lang="en-US" sz="2800" dirty="0" smtClean="0"/>
              <a:t> </a:t>
            </a:r>
            <a:r>
              <a:rPr lang="tr-TR" sz="2800" dirty="0" smtClean="0"/>
              <a:t>i</a:t>
            </a:r>
            <a:r>
              <a:rPr lang="en-US" sz="2800" dirty="0" smtClean="0"/>
              <a:t>se </a:t>
            </a:r>
            <a:r>
              <a:rPr lang="en-US" sz="2800" dirty="0" err="1"/>
              <a:t>bölge</a:t>
            </a:r>
            <a:r>
              <a:rPr lang="en-US" sz="2800" dirty="0"/>
              <a:t> </a:t>
            </a:r>
            <a:r>
              <a:rPr lang="en-US" sz="2800" dirty="0" err="1" smtClean="0"/>
              <a:t>adl</a:t>
            </a:r>
            <a:r>
              <a:rPr lang="tr-TR" sz="2800" dirty="0" smtClean="0"/>
              <a:t>i</a:t>
            </a:r>
            <a:r>
              <a:rPr lang="en-US" sz="2800" dirty="0" smtClean="0"/>
              <a:t>ye </a:t>
            </a:r>
            <a:r>
              <a:rPr lang="en-US" sz="2800" dirty="0" err="1" smtClean="0"/>
              <a:t>mahkemeler</a:t>
            </a:r>
            <a:r>
              <a:rPr lang="tr-TR" sz="2800" dirty="0"/>
              <a:t>i</a:t>
            </a:r>
            <a:r>
              <a:rPr lang="en-US" sz="2800" dirty="0" smtClean="0"/>
              <a:t>d</a:t>
            </a:r>
            <a:r>
              <a:rPr lang="tr-TR" sz="2800" dirty="0" smtClean="0"/>
              <a:t>i</a:t>
            </a:r>
            <a:r>
              <a:rPr lang="en-US" sz="2800" dirty="0" smtClean="0"/>
              <a:t>r</a:t>
            </a:r>
            <a:r>
              <a:rPr lang="en-US" sz="2800" dirty="0"/>
              <a:t>. </a:t>
            </a:r>
            <a:r>
              <a:rPr lang="en-US" sz="2800" dirty="0" err="1"/>
              <a:t>Bölge</a:t>
            </a:r>
            <a:r>
              <a:rPr lang="en-US" sz="2800" dirty="0"/>
              <a:t> </a:t>
            </a:r>
            <a:r>
              <a:rPr lang="en-US" sz="2800" dirty="0" err="1" smtClean="0"/>
              <a:t>adl</a:t>
            </a:r>
            <a:r>
              <a:rPr lang="tr-TR" sz="2800" dirty="0"/>
              <a:t>i</a:t>
            </a:r>
            <a:r>
              <a:rPr lang="en-US" sz="2800" dirty="0" smtClean="0"/>
              <a:t>ye </a:t>
            </a:r>
            <a:r>
              <a:rPr lang="en-US" sz="2800" dirty="0" err="1" smtClean="0"/>
              <a:t>mahkemeler</a:t>
            </a:r>
            <a:r>
              <a:rPr lang="tr-TR" sz="2800" dirty="0" smtClean="0"/>
              <a:t>i i</a:t>
            </a:r>
            <a:r>
              <a:rPr lang="en-US" sz="2800" dirty="0" err="1" smtClean="0"/>
              <a:t>st</a:t>
            </a:r>
            <a:r>
              <a:rPr lang="tr-TR" sz="2800" dirty="0"/>
              <a:t>i</a:t>
            </a:r>
            <a:r>
              <a:rPr lang="en-US" sz="2800" dirty="0" err="1" smtClean="0"/>
              <a:t>naf</a:t>
            </a:r>
            <a:r>
              <a:rPr lang="en-US" sz="2800" dirty="0" smtClean="0"/>
              <a:t> </a:t>
            </a:r>
            <a:r>
              <a:rPr lang="en-US" sz="2800" dirty="0" err="1" smtClean="0"/>
              <a:t>mahkemeler</a:t>
            </a:r>
            <a:r>
              <a:rPr lang="tr-TR" sz="2800" dirty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da </a:t>
            </a:r>
            <a:r>
              <a:rPr lang="en-US" sz="2800" dirty="0" err="1"/>
              <a:t>anılmaktadır</a:t>
            </a:r>
            <a:r>
              <a:rPr lang="en-US" sz="2800" dirty="0"/>
              <a:t>. </a:t>
            </a:r>
            <a:r>
              <a:rPr lang="en-US" sz="2800" dirty="0" err="1"/>
              <a:t>Bölge</a:t>
            </a:r>
            <a:r>
              <a:rPr lang="en-US" sz="2800" dirty="0"/>
              <a:t> </a:t>
            </a:r>
            <a:r>
              <a:rPr lang="en-US" sz="2800" dirty="0" err="1" smtClean="0"/>
              <a:t>adl</a:t>
            </a:r>
            <a:r>
              <a:rPr lang="tr-TR" sz="2800" dirty="0"/>
              <a:t>i</a:t>
            </a:r>
            <a:r>
              <a:rPr lang="en-US" sz="2800" dirty="0" smtClean="0"/>
              <a:t>ye </a:t>
            </a:r>
            <a:r>
              <a:rPr lang="en-US" sz="2800" dirty="0" err="1" smtClean="0"/>
              <a:t>mahkemeler</a:t>
            </a:r>
            <a:r>
              <a:rPr lang="tr-TR" sz="2800" dirty="0" smtClean="0"/>
              <a:t>i</a:t>
            </a:r>
            <a:r>
              <a:rPr lang="en-US" sz="2800" dirty="0" smtClean="0"/>
              <a:t>, </a:t>
            </a:r>
            <a:r>
              <a:rPr lang="tr-TR" sz="2800" dirty="0" smtClean="0"/>
              <a:t>i</a:t>
            </a:r>
            <a:r>
              <a:rPr lang="en-US" sz="2800" dirty="0" err="1" smtClean="0"/>
              <a:t>lk</a:t>
            </a:r>
            <a:r>
              <a:rPr lang="en-US" sz="2800" dirty="0" smtClean="0"/>
              <a:t> </a:t>
            </a:r>
            <a:r>
              <a:rPr lang="en-US" sz="2800" dirty="0" err="1"/>
              <a:t>derece</a:t>
            </a:r>
            <a:r>
              <a:rPr lang="en-US" sz="2800" dirty="0"/>
              <a:t> </a:t>
            </a:r>
            <a:r>
              <a:rPr lang="en-US" sz="2800" dirty="0" err="1" smtClean="0"/>
              <a:t>mahkemeler</a:t>
            </a:r>
            <a:r>
              <a:rPr lang="tr-TR" sz="2800" dirty="0"/>
              <a:t>i</a:t>
            </a:r>
            <a:r>
              <a:rPr lang="en-US" sz="2800" dirty="0" smtClean="0"/>
              <a:t>n</a:t>
            </a:r>
            <a:r>
              <a:rPr lang="tr-TR" sz="2800" dirty="0" smtClean="0"/>
              <a:t>i</a:t>
            </a:r>
            <a:r>
              <a:rPr lang="en-US" sz="2800" dirty="0" smtClean="0"/>
              <a:t>n </a:t>
            </a:r>
            <a:r>
              <a:rPr lang="en-US" sz="2800" dirty="0" err="1" smtClean="0"/>
              <a:t>üzer</a:t>
            </a:r>
            <a:r>
              <a:rPr lang="tr-TR" sz="2800" dirty="0"/>
              <a:t>i</a:t>
            </a:r>
            <a:r>
              <a:rPr lang="en-US" sz="2800" dirty="0" err="1" smtClean="0"/>
              <a:t>nde</a:t>
            </a:r>
            <a:r>
              <a:rPr lang="en-US" sz="2800" dirty="0"/>
              <a:t>, </a:t>
            </a:r>
            <a:r>
              <a:rPr lang="en-US" sz="2800" dirty="0" err="1" smtClean="0"/>
              <a:t>Ya</a:t>
            </a:r>
            <a:r>
              <a:rPr lang="tr-TR" sz="2800" dirty="0"/>
              <a:t>r</a:t>
            </a:r>
            <a:r>
              <a:rPr lang="en-US" sz="2800" dirty="0" err="1" smtClean="0"/>
              <a:t>gıtayı</a:t>
            </a:r>
            <a:r>
              <a:rPr lang="tr-TR" sz="2800" dirty="0" smtClean="0"/>
              <a:t>n i</a:t>
            </a:r>
            <a:r>
              <a:rPr lang="en-US" sz="2800" dirty="0" smtClean="0"/>
              <a:t>se </a:t>
            </a:r>
            <a:r>
              <a:rPr lang="en-US" sz="2800" dirty="0" err="1"/>
              <a:t>altında</a:t>
            </a:r>
            <a:r>
              <a:rPr lang="en-US" sz="2800" dirty="0"/>
              <a:t> </a:t>
            </a:r>
            <a:r>
              <a:rPr lang="en-US" sz="2800" dirty="0" err="1"/>
              <a:t>yer</a:t>
            </a:r>
            <a:r>
              <a:rPr lang="en-US" sz="2800" dirty="0"/>
              <a:t> </a:t>
            </a:r>
            <a:r>
              <a:rPr lang="en-US" sz="2800" dirty="0" err="1"/>
              <a:t>almaktadır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4848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ADLİ YARGI </a:t>
            </a:r>
            <a:r>
              <a:rPr lang="en-US" b="1" dirty="0" smtClean="0"/>
              <a:t>MAHKEMELERİ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2600675"/>
              </p:ext>
            </p:extLst>
          </p:nvPr>
        </p:nvGraphicFramePr>
        <p:xfrm>
          <a:off x="152400" y="1219200"/>
          <a:ext cx="8763000" cy="525780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81500"/>
                <a:gridCol w="4381500"/>
              </a:tblGrid>
              <a:tr h="373308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ADLİ YARGI İLK DERECE MAHKEMELERİ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33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HUKUK MAHKEMELERİ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CEZA MAHKEMELERİ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330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Genel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Mahkemeler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lphaUcPeriod"/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Genel Mahkemeler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330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1.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Asliye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Hukuk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Mahkemesi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1.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Ağir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Ceza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Mahkemesi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330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2.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Sulh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Hukuk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Mahkemesi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2.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Asliye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Ceza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Mahkemesi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330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3.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Icra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Mahkemeleri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3.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Sulh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Ceza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Mahkemeleri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33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effectLst/>
                        </a:rPr>
                        <a:t>       B. Özel Mahkemeler (Ihtisas)</a:t>
                      </a:r>
                      <a:endParaRPr lang="en-US" sz="14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       B.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</a:rPr>
                        <a:t>Özel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</a:rPr>
                        <a:t>Mahkemeler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en-US" sz="1600" b="1" dirty="0" err="1">
                          <a:solidFill>
                            <a:schemeClr val="tx1"/>
                          </a:solidFill>
                          <a:effectLst/>
                        </a:rPr>
                        <a:t>Ihtisas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330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1.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Ticaret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Mahkemeleri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1.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Çocuk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Ağır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Ceza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Mahkemeleri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330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2.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Iş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Mahkemeleri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2.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Çocuk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Mahkemeleri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330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3.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Aile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Mahkemeleri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3.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Trafik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Mahkemeleri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55342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4.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Tüketici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Mahkemeleri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4.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Fikri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Ve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Sinai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Haklar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Ceza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Mahkemeleri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3308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5.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Kadastro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Mahkemeleri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5.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Infaz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Hakimliği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39614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6.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Fikri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Ve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Sinai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Haklar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Hukuk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Mahkemeleri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6461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tr-TR" sz="1600" dirty="0" smtClean="0">
                          <a:solidFill>
                            <a:schemeClr val="tx1"/>
                          </a:solidFill>
                          <a:effectLst/>
                        </a:rPr>
                        <a:t>7.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effectLst/>
                        </a:rPr>
                        <a:t>Deniz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Ihtisas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Mahkemesi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(</a:t>
                      </a:r>
                      <a:r>
                        <a:rPr lang="en-US" sz="1600" dirty="0" err="1">
                          <a:solidFill>
                            <a:schemeClr val="tx1"/>
                          </a:solidFill>
                          <a:effectLst/>
                        </a:rPr>
                        <a:t>Sadece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 Istanbul)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9120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ADLİ KALEM HİZMETLERİ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2800" dirty="0" err="1"/>
              <a:t>Adalet</a:t>
            </a:r>
            <a:r>
              <a:rPr lang="en-US" sz="2800" dirty="0"/>
              <a:t> </a:t>
            </a:r>
            <a:r>
              <a:rPr lang="en-US" sz="2800" dirty="0" smtClean="0"/>
              <a:t>h</a:t>
            </a:r>
            <a:r>
              <a:rPr lang="tr-TR" sz="2800" dirty="0" smtClean="0"/>
              <a:t>i</a:t>
            </a:r>
            <a:r>
              <a:rPr lang="en-US" sz="2800" dirty="0" err="1" smtClean="0"/>
              <a:t>zmetler</a:t>
            </a:r>
            <a:r>
              <a:rPr lang="tr-TR" sz="2800" dirty="0"/>
              <a:t>i</a:t>
            </a:r>
            <a:r>
              <a:rPr lang="en-US" sz="2800" dirty="0" smtClean="0"/>
              <a:t>n</a:t>
            </a:r>
            <a:r>
              <a:rPr lang="tr-TR" sz="2800" dirty="0" smtClean="0"/>
              <a:t>i</a:t>
            </a:r>
            <a:r>
              <a:rPr lang="en-US" sz="2800" dirty="0" smtClean="0"/>
              <a:t>n </a:t>
            </a:r>
            <a:r>
              <a:rPr lang="en-US" sz="2800" dirty="0" err="1"/>
              <a:t>yürütüldüğü</a:t>
            </a:r>
            <a:r>
              <a:rPr lang="en-US" sz="2800" dirty="0"/>
              <a:t> </a:t>
            </a:r>
            <a:r>
              <a:rPr lang="en-US" sz="2800" dirty="0" err="1" smtClean="0"/>
              <a:t>adl</a:t>
            </a:r>
            <a:r>
              <a:rPr lang="tr-TR" sz="2800" dirty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yargı</a:t>
            </a:r>
            <a:r>
              <a:rPr lang="en-US" sz="2800" dirty="0"/>
              <a:t> </a:t>
            </a:r>
            <a:r>
              <a:rPr lang="en-US" sz="2800" dirty="0" err="1" smtClean="0"/>
              <a:t>mahkemeler</a:t>
            </a:r>
            <a:r>
              <a:rPr lang="tr-TR" sz="2800" dirty="0" smtClean="0"/>
              <a:t>i</a:t>
            </a:r>
            <a:r>
              <a:rPr lang="en-US" sz="2800" dirty="0" smtClean="0"/>
              <a:t>ne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 smtClean="0"/>
              <a:t>Cumhur</a:t>
            </a:r>
            <a:r>
              <a:rPr lang="tr-TR" sz="2800" dirty="0" smtClean="0"/>
              <a:t>i</a:t>
            </a:r>
            <a:r>
              <a:rPr lang="en-US" sz="2800" dirty="0" smtClean="0"/>
              <a:t>yet </a:t>
            </a:r>
            <a:r>
              <a:rPr lang="en-US" sz="2800" dirty="0" err="1" smtClean="0"/>
              <a:t>başsavcılıklarına</a:t>
            </a:r>
            <a:r>
              <a:rPr lang="en-US" sz="2800" dirty="0" smtClean="0"/>
              <a:t> </a:t>
            </a:r>
            <a:r>
              <a:rPr lang="en-US" sz="2800" dirty="0" err="1"/>
              <a:t>bağlı</a:t>
            </a:r>
            <a:r>
              <a:rPr lang="en-US" sz="2800" dirty="0"/>
              <a:t> </a:t>
            </a:r>
            <a:r>
              <a:rPr lang="en-US" sz="2800" dirty="0" err="1"/>
              <a:t>memurların</a:t>
            </a:r>
            <a:r>
              <a:rPr lang="en-US" sz="2800" dirty="0"/>
              <a:t> </a:t>
            </a:r>
            <a:r>
              <a:rPr lang="en-US" sz="2800" dirty="0" err="1"/>
              <a:t>çalıştığı</a:t>
            </a:r>
            <a:r>
              <a:rPr lang="en-US" sz="2800" dirty="0"/>
              <a:t> </a:t>
            </a:r>
            <a:r>
              <a:rPr lang="en-US" sz="2800" dirty="0" err="1"/>
              <a:t>mekânlar</a:t>
            </a:r>
            <a:r>
              <a:rPr lang="en-US" sz="2800" dirty="0"/>
              <a:t> (</a:t>
            </a:r>
            <a:r>
              <a:rPr lang="en-US" sz="2800" dirty="0" err="1"/>
              <a:t>bürolar</a:t>
            </a:r>
            <a:r>
              <a:rPr lang="en-US" sz="2800" dirty="0"/>
              <a:t>) </a:t>
            </a:r>
            <a:r>
              <a:rPr lang="en-US" sz="2800" dirty="0" err="1" smtClean="0"/>
              <a:t>adl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kalem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/>
              <a:t>adlandırılır</a:t>
            </a:r>
            <a:r>
              <a:rPr lang="en-US" sz="2800" dirty="0"/>
              <a:t>. </a:t>
            </a:r>
            <a:r>
              <a:rPr lang="en-US" sz="2800" dirty="0" err="1"/>
              <a:t>Kalem</a:t>
            </a:r>
            <a:r>
              <a:rPr lang="en-US" sz="2800" dirty="0"/>
              <a:t>; </a:t>
            </a:r>
            <a:r>
              <a:rPr lang="en-US" sz="2800" dirty="0" err="1"/>
              <a:t>sözlük</a:t>
            </a:r>
            <a:r>
              <a:rPr lang="en-US" sz="2800" dirty="0"/>
              <a:t> </a:t>
            </a:r>
            <a:r>
              <a:rPr lang="en-US" sz="2800" dirty="0" err="1"/>
              <a:t>anlamı</a:t>
            </a:r>
            <a:r>
              <a:rPr lang="en-US" sz="2800" dirty="0"/>
              <a:t>, </a:t>
            </a:r>
            <a:r>
              <a:rPr lang="en-US" sz="2800" dirty="0" err="1"/>
              <a:t>yazışmaların</a:t>
            </a:r>
            <a:r>
              <a:rPr lang="en-US" sz="2800" dirty="0"/>
              <a:t> </a:t>
            </a:r>
            <a:r>
              <a:rPr lang="tr-TR" sz="2800" dirty="0" smtClean="0"/>
              <a:t>i</a:t>
            </a:r>
            <a:r>
              <a:rPr lang="en-US" sz="2800" dirty="0" smtClean="0"/>
              <a:t>dare </a:t>
            </a:r>
            <a:r>
              <a:rPr lang="en-US" sz="2800" dirty="0" err="1" smtClean="0"/>
              <a:t>ed</a:t>
            </a:r>
            <a:r>
              <a:rPr lang="tr-TR" sz="2800" dirty="0" smtClean="0"/>
              <a:t>i</a:t>
            </a:r>
            <a:r>
              <a:rPr lang="en-US" sz="2800" dirty="0" err="1" smtClean="0"/>
              <a:t>ld</a:t>
            </a:r>
            <a:r>
              <a:rPr lang="tr-TR" sz="2800" dirty="0" smtClean="0"/>
              <a:t>i</a:t>
            </a:r>
            <a:r>
              <a:rPr lang="en-US" sz="2800" dirty="0" smtClean="0"/>
              <a:t>ğ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büro</a:t>
            </a:r>
            <a:r>
              <a:rPr lang="en-US" sz="2800" dirty="0"/>
              <a:t>, </a:t>
            </a:r>
            <a:r>
              <a:rPr lang="en-US" sz="2800" dirty="0" smtClean="0"/>
              <a:t>b</a:t>
            </a:r>
            <a:r>
              <a:rPr lang="tr-TR" sz="2800" dirty="0" smtClean="0"/>
              <a:t>i</a:t>
            </a:r>
            <a:r>
              <a:rPr lang="en-US" sz="2800" dirty="0" smtClean="0"/>
              <a:t>r </a:t>
            </a:r>
            <a:r>
              <a:rPr lang="en-US" sz="2800" dirty="0" err="1"/>
              <a:t>resmî</a:t>
            </a:r>
            <a:r>
              <a:rPr lang="en-US" sz="2800" dirty="0"/>
              <a:t> </a:t>
            </a:r>
            <a:r>
              <a:rPr lang="en-US" sz="2800" dirty="0" smtClean="0"/>
              <a:t>da</a:t>
            </a:r>
            <a:r>
              <a:rPr lang="tr-TR" sz="2800" dirty="0" smtClean="0"/>
              <a:t>i</a:t>
            </a:r>
            <a:r>
              <a:rPr lang="en-US" sz="2800" dirty="0" err="1" smtClean="0"/>
              <a:t>rede</a:t>
            </a:r>
            <a:r>
              <a:rPr lang="en-US" sz="2800" dirty="0" smtClean="0"/>
              <a:t> </a:t>
            </a:r>
            <a:r>
              <a:rPr lang="en-US" sz="2800" dirty="0" err="1"/>
              <a:t>yazıların</a:t>
            </a:r>
            <a:r>
              <a:rPr lang="en-US" sz="2800" dirty="0"/>
              <a:t> </a:t>
            </a:r>
            <a:r>
              <a:rPr lang="en-US" sz="2800" dirty="0" err="1"/>
              <a:t>yazıldığı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gelen</a:t>
            </a:r>
            <a:r>
              <a:rPr lang="en-US" sz="2800" dirty="0"/>
              <a:t> </a:t>
            </a:r>
            <a:r>
              <a:rPr lang="en-US" sz="2800" dirty="0" err="1"/>
              <a:t>yazıların</a:t>
            </a:r>
            <a:r>
              <a:rPr lang="en-US" sz="2800" dirty="0"/>
              <a:t> </a:t>
            </a:r>
            <a:r>
              <a:rPr lang="en-US" sz="2800" dirty="0" err="1"/>
              <a:t>toplandığı</a:t>
            </a:r>
            <a:r>
              <a:rPr lang="en-US" sz="2800" dirty="0"/>
              <a:t> </a:t>
            </a:r>
            <a:r>
              <a:rPr lang="en-US" sz="2800" dirty="0" err="1" smtClean="0"/>
              <a:t>yerd</a:t>
            </a:r>
            <a:r>
              <a:rPr lang="tr-TR" sz="2800" dirty="0"/>
              <a:t>i</a:t>
            </a:r>
            <a:r>
              <a:rPr lang="en-US" sz="2800" dirty="0" smtClean="0"/>
              <a:t>r.</a:t>
            </a:r>
            <a:endParaRPr lang="tr-TR" sz="2800" dirty="0" smtClean="0"/>
          </a:p>
          <a:p>
            <a:pPr algn="just"/>
            <a:r>
              <a:rPr lang="tr-TR" sz="2800" b="1" dirty="0" smtClean="0"/>
              <a:t>Adli Hizmetler</a:t>
            </a:r>
          </a:p>
          <a:p>
            <a:pPr algn="just"/>
            <a:r>
              <a:rPr lang="tr-TR" sz="2800" b="1" dirty="0" smtClean="0"/>
              <a:t>Mali Hizmetler</a:t>
            </a:r>
          </a:p>
          <a:p>
            <a:pPr algn="just"/>
            <a:r>
              <a:rPr lang="tr-TR" sz="2800" b="1" dirty="0" smtClean="0"/>
              <a:t>İdari Hizmetler</a:t>
            </a:r>
          </a:p>
          <a:p>
            <a:pPr algn="just"/>
            <a:r>
              <a:rPr lang="tr-TR" sz="2800" b="1" dirty="0" smtClean="0"/>
              <a:t>Muhasebe Hizmetleri</a:t>
            </a:r>
          </a:p>
          <a:p>
            <a:pPr algn="just"/>
            <a:r>
              <a:rPr lang="tr-TR" sz="2800" b="1" dirty="0" smtClean="0"/>
              <a:t>Muhafaza Hizmetleri</a:t>
            </a:r>
            <a:endParaRPr lang="en-US" sz="2800" b="1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813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ADLİ KALEM HİZMETLERİ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18</a:t>
            </a:fld>
            <a:endParaRPr lang="en-US"/>
          </a:p>
        </p:txBody>
      </p:sp>
      <p:grpSp>
        <p:nvGrpSpPr>
          <p:cNvPr id="6" name="Group 2"/>
          <p:cNvGrpSpPr>
            <a:grpSpLocks/>
          </p:cNvGrpSpPr>
          <p:nvPr/>
        </p:nvGrpSpPr>
        <p:grpSpPr bwMode="auto">
          <a:xfrm>
            <a:off x="-847897" y="1340462"/>
            <a:ext cx="8848897" cy="4526937"/>
            <a:chOff x="1056" y="12"/>
            <a:chExt cx="8967" cy="3531"/>
          </a:xfrm>
        </p:grpSpPr>
        <p:sp>
          <p:nvSpPr>
            <p:cNvPr id="7" name="Freeform 3"/>
            <p:cNvSpPr>
              <a:spLocks/>
            </p:cNvSpPr>
            <p:nvPr/>
          </p:nvSpPr>
          <p:spPr bwMode="auto">
            <a:xfrm>
              <a:off x="1061" y="133"/>
              <a:ext cx="8957" cy="3405"/>
            </a:xfrm>
            <a:custGeom>
              <a:avLst/>
              <a:gdLst>
                <a:gd name="T0" fmla="+- 0 1421 1061"/>
                <a:gd name="T1" fmla="*/ T0 w 8957"/>
                <a:gd name="T2" fmla="+- 0 133 133"/>
                <a:gd name="T3" fmla="*/ 133 h 3405"/>
                <a:gd name="T4" fmla="+- 0 1323 1061"/>
                <a:gd name="T5" fmla="*/ T4 w 8957"/>
                <a:gd name="T6" fmla="+- 0 133 133"/>
                <a:gd name="T7" fmla="*/ 133 h 3405"/>
                <a:gd name="T8" fmla="+- 0 1245 1061"/>
                <a:gd name="T9" fmla="*/ T8 w 8957"/>
                <a:gd name="T10" fmla="+- 0 136 133"/>
                <a:gd name="T11" fmla="*/ 136 h 3405"/>
                <a:gd name="T12" fmla="+- 0 1184 1061"/>
                <a:gd name="T13" fmla="*/ T12 w 8957"/>
                <a:gd name="T14" fmla="+- 0 142 133"/>
                <a:gd name="T15" fmla="*/ 142 h 3405"/>
                <a:gd name="T16" fmla="+- 0 1121 1061"/>
                <a:gd name="T17" fmla="*/ T16 w 8957"/>
                <a:gd name="T18" fmla="+- 0 165 133"/>
                <a:gd name="T19" fmla="*/ 165 h 3405"/>
                <a:gd name="T20" fmla="+- 0 1076 1061"/>
                <a:gd name="T21" fmla="*/ T20 w 8957"/>
                <a:gd name="T22" fmla="+- 0 231 133"/>
                <a:gd name="T23" fmla="*/ 231 h 3405"/>
                <a:gd name="T24" fmla="+- 0 1064 1061"/>
                <a:gd name="T25" fmla="*/ T24 w 8957"/>
                <a:gd name="T26" fmla="+- 0 317 133"/>
                <a:gd name="T27" fmla="*/ 317 h 3405"/>
                <a:gd name="T28" fmla="+- 0 1061 1061"/>
                <a:gd name="T29" fmla="*/ T28 w 8957"/>
                <a:gd name="T30" fmla="+- 0 395 133"/>
                <a:gd name="T31" fmla="*/ 395 h 3405"/>
                <a:gd name="T32" fmla="+- 0 1061 1061"/>
                <a:gd name="T33" fmla="*/ T32 w 8957"/>
                <a:gd name="T34" fmla="+- 0 493 133"/>
                <a:gd name="T35" fmla="*/ 493 h 3405"/>
                <a:gd name="T36" fmla="+- 0 1061 1061"/>
                <a:gd name="T37" fmla="*/ T36 w 8957"/>
                <a:gd name="T38" fmla="+- 0 3178 133"/>
                <a:gd name="T39" fmla="*/ 3178 h 3405"/>
                <a:gd name="T40" fmla="+- 0 1061 1061"/>
                <a:gd name="T41" fmla="*/ T40 w 8957"/>
                <a:gd name="T42" fmla="+- 0 3275 133"/>
                <a:gd name="T43" fmla="*/ 3275 h 3405"/>
                <a:gd name="T44" fmla="+- 0 1064 1061"/>
                <a:gd name="T45" fmla="*/ T44 w 8957"/>
                <a:gd name="T46" fmla="+- 0 3353 133"/>
                <a:gd name="T47" fmla="*/ 3353 h 3405"/>
                <a:gd name="T48" fmla="+- 0 1070 1061"/>
                <a:gd name="T49" fmla="*/ T48 w 8957"/>
                <a:gd name="T50" fmla="+- 0 3414 133"/>
                <a:gd name="T51" fmla="*/ 3414 h 3405"/>
                <a:gd name="T52" fmla="+- 0 1093 1061"/>
                <a:gd name="T53" fmla="*/ T52 w 8957"/>
                <a:gd name="T54" fmla="+- 0 3478 133"/>
                <a:gd name="T55" fmla="*/ 3478 h 3405"/>
                <a:gd name="T56" fmla="+- 0 1159 1061"/>
                <a:gd name="T57" fmla="*/ T56 w 8957"/>
                <a:gd name="T58" fmla="+- 0 3522 133"/>
                <a:gd name="T59" fmla="*/ 3522 h 3405"/>
                <a:gd name="T60" fmla="+- 0 1245 1061"/>
                <a:gd name="T61" fmla="*/ T60 w 8957"/>
                <a:gd name="T62" fmla="+- 0 3535 133"/>
                <a:gd name="T63" fmla="*/ 3535 h 3405"/>
                <a:gd name="T64" fmla="+- 0 1323 1061"/>
                <a:gd name="T65" fmla="*/ T64 w 8957"/>
                <a:gd name="T66" fmla="+- 0 3537 133"/>
                <a:gd name="T67" fmla="*/ 3537 h 3405"/>
                <a:gd name="T68" fmla="+- 0 1421 1061"/>
                <a:gd name="T69" fmla="*/ T68 w 8957"/>
                <a:gd name="T70" fmla="+- 0 3538 133"/>
                <a:gd name="T71" fmla="*/ 3538 h 3405"/>
                <a:gd name="T72" fmla="+- 0 9658 1061"/>
                <a:gd name="T73" fmla="*/ T72 w 8957"/>
                <a:gd name="T74" fmla="+- 0 3538 133"/>
                <a:gd name="T75" fmla="*/ 3538 h 3405"/>
                <a:gd name="T76" fmla="+- 0 9756 1061"/>
                <a:gd name="T77" fmla="*/ T76 w 8957"/>
                <a:gd name="T78" fmla="+- 0 3537 133"/>
                <a:gd name="T79" fmla="*/ 3537 h 3405"/>
                <a:gd name="T80" fmla="+- 0 9834 1061"/>
                <a:gd name="T81" fmla="*/ T80 w 8957"/>
                <a:gd name="T82" fmla="+- 0 3535 133"/>
                <a:gd name="T83" fmla="*/ 3535 h 3405"/>
                <a:gd name="T84" fmla="+- 0 9895 1061"/>
                <a:gd name="T85" fmla="*/ T84 w 8957"/>
                <a:gd name="T86" fmla="+- 0 3528 133"/>
                <a:gd name="T87" fmla="*/ 3528 h 3405"/>
                <a:gd name="T88" fmla="+- 0 9958 1061"/>
                <a:gd name="T89" fmla="*/ T88 w 8957"/>
                <a:gd name="T90" fmla="+- 0 3505 133"/>
                <a:gd name="T91" fmla="*/ 3505 h 3405"/>
                <a:gd name="T92" fmla="+- 0 10003 1061"/>
                <a:gd name="T93" fmla="*/ T92 w 8957"/>
                <a:gd name="T94" fmla="+- 0 3439 133"/>
                <a:gd name="T95" fmla="*/ 3439 h 3405"/>
                <a:gd name="T96" fmla="+- 0 10015 1061"/>
                <a:gd name="T97" fmla="*/ T96 w 8957"/>
                <a:gd name="T98" fmla="+- 0 3353 133"/>
                <a:gd name="T99" fmla="*/ 3353 h 3405"/>
                <a:gd name="T100" fmla="+- 0 10018 1061"/>
                <a:gd name="T101" fmla="*/ T100 w 8957"/>
                <a:gd name="T102" fmla="+- 0 3275 133"/>
                <a:gd name="T103" fmla="*/ 3275 h 3405"/>
                <a:gd name="T104" fmla="+- 0 10018 1061"/>
                <a:gd name="T105" fmla="*/ T104 w 8957"/>
                <a:gd name="T106" fmla="+- 0 3178 133"/>
                <a:gd name="T107" fmla="*/ 3178 h 3405"/>
                <a:gd name="T108" fmla="+- 0 10018 1061"/>
                <a:gd name="T109" fmla="*/ T108 w 8957"/>
                <a:gd name="T110" fmla="+- 0 493 133"/>
                <a:gd name="T111" fmla="*/ 493 h 3405"/>
                <a:gd name="T112" fmla="+- 0 10018 1061"/>
                <a:gd name="T113" fmla="*/ T112 w 8957"/>
                <a:gd name="T114" fmla="+- 0 395 133"/>
                <a:gd name="T115" fmla="*/ 395 h 3405"/>
                <a:gd name="T116" fmla="+- 0 10015 1061"/>
                <a:gd name="T117" fmla="*/ T116 w 8957"/>
                <a:gd name="T118" fmla="+- 0 317 133"/>
                <a:gd name="T119" fmla="*/ 317 h 3405"/>
                <a:gd name="T120" fmla="+- 0 10008 1061"/>
                <a:gd name="T121" fmla="*/ T120 w 8957"/>
                <a:gd name="T122" fmla="+- 0 256 133"/>
                <a:gd name="T123" fmla="*/ 256 h 3405"/>
                <a:gd name="T124" fmla="+- 0 9985 1061"/>
                <a:gd name="T125" fmla="*/ T124 w 8957"/>
                <a:gd name="T126" fmla="+- 0 193 133"/>
                <a:gd name="T127" fmla="*/ 193 h 3405"/>
                <a:gd name="T128" fmla="+- 0 9919 1061"/>
                <a:gd name="T129" fmla="*/ T128 w 8957"/>
                <a:gd name="T130" fmla="+- 0 148 133"/>
                <a:gd name="T131" fmla="*/ 148 h 3405"/>
                <a:gd name="T132" fmla="+- 0 9834 1061"/>
                <a:gd name="T133" fmla="*/ T132 w 8957"/>
                <a:gd name="T134" fmla="+- 0 136 133"/>
                <a:gd name="T135" fmla="*/ 136 h 3405"/>
                <a:gd name="T136" fmla="+- 0 9756 1061"/>
                <a:gd name="T137" fmla="*/ T136 w 8957"/>
                <a:gd name="T138" fmla="+- 0 133 133"/>
                <a:gd name="T139" fmla="*/ 133 h 3405"/>
                <a:gd name="T140" fmla="+- 0 9658 1061"/>
                <a:gd name="T141" fmla="*/ T140 w 8957"/>
                <a:gd name="T142" fmla="+- 0 133 133"/>
                <a:gd name="T143" fmla="*/ 133 h 3405"/>
                <a:gd name="T144" fmla="+- 0 1421 1061"/>
                <a:gd name="T145" fmla="*/ T144 w 8957"/>
                <a:gd name="T146" fmla="+- 0 133 133"/>
                <a:gd name="T147" fmla="*/ 133 h 340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</a:cxnLst>
              <a:rect l="0" t="0" r="r" b="b"/>
              <a:pathLst>
                <a:path w="8957" h="3405">
                  <a:moveTo>
                    <a:pt x="360" y="0"/>
                  </a:moveTo>
                  <a:lnTo>
                    <a:pt x="262" y="0"/>
                  </a:lnTo>
                  <a:lnTo>
                    <a:pt x="184" y="3"/>
                  </a:lnTo>
                  <a:lnTo>
                    <a:pt x="123" y="9"/>
                  </a:lnTo>
                  <a:lnTo>
                    <a:pt x="60" y="32"/>
                  </a:lnTo>
                  <a:lnTo>
                    <a:pt x="15" y="98"/>
                  </a:lnTo>
                  <a:lnTo>
                    <a:pt x="3" y="184"/>
                  </a:lnTo>
                  <a:lnTo>
                    <a:pt x="0" y="262"/>
                  </a:lnTo>
                  <a:lnTo>
                    <a:pt x="0" y="360"/>
                  </a:lnTo>
                  <a:lnTo>
                    <a:pt x="0" y="3045"/>
                  </a:lnTo>
                  <a:lnTo>
                    <a:pt x="0" y="3142"/>
                  </a:lnTo>
                  <a:lnTo>
                    <a:pt x="3" y="3220"/>
                  </a:lnTo>
                  <a:lnTo>
                    <a:pt x="9" y="3281"/>
                  </a:lnTo>
                  <a:lnTo>
                    <a:pt x="32" y="3345"/>
                  </a:lnTo>
                  <a:lnTo>
                    <a:pt x="98" y="3389"/>
                  </a:lnTo>
                  <a:lnTo>
                    <a:pt x="184" y="3402"/>
                  </a:lnTo>
                  <a:lnTo>
                    <a:pt x="262" y="3404"/>
                  </a:lnTo>
                  <a:lnTo>
                    <a:pt x="360" y="3405"/>
                  </a:lnTo>
                  <a:lnTo>
                    <a:pt x="8597" y="3405"/>
                  </a:lnTo>
                  <a:lnTo>
                    <a:pt x="8695" y="3404"/>
                  </a:lnTo>
                  <a:lnTo>
                    <a:pt x="8773" y="3402"/>
                  </a:lnTo>
                  <a:lnTo>
                    <a:pt x="8834" y="3395"/>
                  </a:lnTo>
                  <a:lnTo>
                    <a:pt x="8897" y="3372"/>
                  </a:lnTo>
                  <a:lnTo>
                    <a:pt x="8942" y="3306"/>
                  </a:lnTo>
                  <a:lnTo>
                    <a:pt x="8954" y="3220"/>
                  </a:lnTo>
                  <a:lnTo>
                    <a:pt x="8957" y="3142"/>
                  </a:lnTo>
                  <a:lnTo>
                    <a:pt x="8957" y="3045"/>
                  </a:lnTo>
                  <a:lnTo>
                    <a:pt x="8957" y="360"/>
                  </a:lnTo>
                  <a:lnTo>
                    <a:pt x="8957" y="262"/>
                  </a:lnTo>
                  <a:lnTo>
                    <a:pt x="8954" y="184"/>
                  </a:lnTo>
                  <a:lnTo>
                    <a:pt x="8947" y="123"/>
                  </a:lnTo>
                  <a:lnTo>
                    <a:pt x="8924" y="60"/>
                  </a:lnTo>
                  <a:lnTo>
                    <a:pt x="8858" y="15"/>
                  </a:lnTo>
                  <a:lnTo>
                    <a:pt x="8773" y="3"/>
                  </a:lnTo>
                  <a:lnTo>
                    <a:pt x="8695" y="0"/>
                  </a:lnTo>
                  <a:lnTo>
                    <a:pt x="8597" y="0"/>
                  </a:lnTo>
                  <a:lnTo>
                    <a:pt x="360" y="0"/>
                  </a:lnTo>
                  <a:close/>
                </a:path>
              </a:pathLst>
            </a:custGeom>
            <a:noFill/>
            <a:ln w="6350">
              <a:solidFill>
                <a:srgbClr val="36343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4"/>
            <p:cNvSpPr>
              <a:spLocks/>
            </p:cNvSpPr>
            <p:nvPr/>
          </p:nvSpPr>
          <p:spPr bwMode="auto">
            <a:xfrm>
              <a:off x="1340" y="22"/>
              <a:ext cx="1155" cy="248"/>
            </a:xfrm>
            <a:custGeom>
              <a:avLst/>
              <a:gdLst>
                <a:gd name="T0" fmla="+- 0 1440 1340"/>
                <a:gd name="T1" fmla="*/ T0 w 1155"/>
                <a:gd name="T2" fmla="+- 0 22 22"/>
                <a:gd name="T3" fmla="*/ 22 h 248"/>
                <a:gd name="T4" fmla="+- 0 1377 1340"/>
                <a:gd name="T5" fmla="*/ T4 w 1155"/>
                <a:gd name="T6" fmla="+- 0 24 22"/>
                <a:gd name="T7" fmla="*/ 24 h 248"/>
                <a:gd name="T8" fmla="+- 0 1343 1340"/>
                <a:gd name="T9" fmla="*/ T8 w 1155"/>
                <a:gd name="T10" fmla="+- 0 57 22"/>
                <a:gd name="T11" fmla="*/ 57 h 248"/>
                <a:gd name="T12" fmla="+- 0 1340 1340"/>
                <a:gd name="T13" fmla="*/ T12 w 1155"/>
                <a:gd name="T14" fmla="+- 0 119 22"/>
                <a:gd name="T15" fmla="*/ 119 h 248"/>
                <a:gd name="T16" fmla="+- 0 1340 1340"/>
                <a:gd name="T17" fmla="*/ T16 w 1155"/>
                <a:gd name="T18" fmla="+- 0 170 22"/>
                <a:gd name="T19" fmla="*/ 170 h 248"/>
                <a:gd name="T20" fmla="+- 0 1340 1340"/>
                <a:gd name="T21" fmla="*/ T20 w 1155"/>
                <a:gd name="T22" fmla="+- 0 206 22"/>
                <a:gd name="T23" fmla="*/ 206 h 248"/>
                <a:gd name="T24" fmla="+- 0 1348 1340"/>
                <a:gd name="T25" fmla="*/ T24 w 1155"/>
                <a:gd name="T26" fmla="+- 0 251 22"/>
                <a:gd name="T27" fmla="*/ 251 h 248"/>
                <a:gd name="T28" fmla="+- 0 1401 1340"/>
                <a:gd name="T29" fmla="*/ T28 w 1155"/>
                <a:gd name="T30" fmla="+- 0 269 22"/>
                <a:gd name="T31" fmla="*/ 269 h 248"/>
                <a:gd name="T32" fmla="+- 0 2395 1340"/>
                <a:gd name="T33" fmla="*/ T32 w 1155"/>
                <a:gd name="T34" fmla="+- 0 270 22"/>
                <a:gd name="T35" fmla="*/ 270 h 248"/>
                <a:gd name="T36" fmla="+- 0 2432 1340"/>
                <a:gd name="T37" fmla="*/ T36 w 1155"/>
                <a:gd name="T38" fmla="+- 0 269 22"/>
                <a:gd name="T39" fmla="*/ 269 h 248"/>
                <a:gd name="T40" fmla="+- 0 2476 1340"/>
                <a:gd name="T41" fmla="*/ T40 w 1155"/>
                <a:gd name="T42" fmla="+- 0 262 22"/>
                <a:gd name="T43" fmla="*/ 262 h 248"/>
                <a:gd name="T44" fmla="+- 0 2495 1340"/>
                <a:gd name="T45" fmla="*/ T44 w 1155"/>
                <a:gd name="T46" fmla="+- 0 209 22"/>
                <a:gd name="T47" fmla="*/ 209 h 248"/>
                <a:gd name="T48" fmla="+- 0 2495 1340"/>
                <a:gd name="T49" fmla="*/ T48 w 1155"/>
                <a:gd name="T50" fmla="+- 0 122 22"/>
                <a:gd name="T51" fmla="*/ 122 h 248"/>
                <a:gd name="T52" fmla="+- 0 2495 1340"/>
                <a:gd name="T53" fmla="*/ T52 w 1155"/>
                <a:gd name="T54" fmla="+- 0 85 22"/>
                <a:gd name="T55" fmla="*/ 85 h 248"/>
                <a:gd name="T56" fmla="+- 0 2488 1340"/>
                <a:gd name="T57" fmla="*/ T56 w 1155"/>
                <a:gd name="T58" fmla="+- 0 41 22"/>
                <a:gd name="T59" fmla="*/ 41 h 248"/>
                <a:gd name="T60" fmla="+- 0 2434 1340"/>
                <a:gd name="T61" fmla="*/ T60 w 1155"/>
                <a:gd name="T62" fmla="+- 0 22 22"/>
                <a:gd name="T63" fmla="*/ 22 h 248"/>
                <a:gd name="T64" fmla="+- 0 1440 1340"/>
                <a:gd name="T65" fmla="*/ T64 w 1155"/>
                <a:gd name="T66" fmla="+- 0 22 22"/>
                <a:gd name="T67" fmla="*/ 22 h 24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</a:cxnLst>
              <a:rect l="0" t="0" r="r" b="b"/>
              <a:pathLst>
                <a:path w="1155" h="248">
                  <a:moveTo>
                    <a:pt x="100" y="0"/>
                  </a:moveTo>
                  <a:lnTo>
                    <a:pt x="37" y="2"/>
                  </a:lnTo>
                  <a:lnTo>
                    <a:pt x="3" y="35"/>
                  </a:lnTo>
                  <a:lnTo>
                    <a:pt x="0" y="97"/>
                  </a:lnTo>
                  <a:lnTo>
                    <a:pt x="0" y="148"/>
                  </a:lnTo>
                  <a:lnTo>
                    <a:pt x="0" y="184"/>
                  </a:lnTo>
                  <a:lnTo>
                    <a:pt x="8" y="229"/>
                  </a:lnTo>
                  <a:lnTo>
                    <a:pt x="61" y="247"/>
                  </a:lnTo>
                  <a:lnTo>
                    <a:pt x="1055" y="248"/>
                  </a:lnTo>
                  <a:lnTo>
                    <a:pt x="1092" y="247"/>
                  </a:lnTo>
                  <a:lnTo>
                    <a:pt x="1136" y="240"/>
                  </a:lnTo>
                  <a:lnTo>
                    <a:pt x="1155" y="187"/>
                  </a:lnTo>
                  <a:lnTo>
                    <a:pt x="1155" y="100"/>
                  </a:lnTo>
                  <a:lnTo>
                    <a:pt x="1155" y="63"/>
                  </a:lnTo>
                  <a:lnTo>
                    <a:pt x="1148" y="19"/>
                  </a:lnTo>
                  <a:lnTo>
                    <a:pt x="1094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5"/>
            <p:cNvSpPr>
              <a:spLocks/>
            </p:cNvSpPr>
            <p:nvPr/>
          </p:nvSpPr>
          <p:spPr bwMode="auto">
            <a:xfrm>
              <a:off x="5327" y="962"/>
              <a:ext cx="0" cy="148"/>
            </a:xfrm>
            <a:custGeom>
              <a:avLst/>
              <a:gdLst>
                <a:gd name="T0" fmla="+- 0 962 962"/>
                <a:gd name="T1" fmla="*/ 962 h 148"/>
                <a:gd name="T2" fmla="+- 0 1111 962"/>
                <a:gd name="T3" fmla="*/ 1111 h 14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148">
                  <a:moveTo>
                    <a:pt x="0" y="0"/>
                  </a:moveTo>
                  <a:lnTo>
                    <a:pt x="0" y="149"/>
                  </a:lnTo>
                </a:path>
              </a:pathLst>
            </a:custGeom>
            <a:noFill/>
            <a:ln w="11430">
              <a:solidFill>
                <a:srgbClr val="36343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6"/>
            <p:cNvSpPr>
              <a:spLocks/>
            </p:cNvSpPr>
            <p:nvPr/>
          </p:nvSpPr>
          <p:spPr bwMode="auto">
            <a:xfrm>
              <a:off x="6339" y="962"/>
              <a:ext cx="0" cy="148"/>
            </a:xfrm>
            <a:custGeom>
              <a:avLst/>
              <a:gdLst>
                <a:gd name="T0" fmla="+- 0 962 962"/>
                <a:gd name="T1" fmla="*/ 962 h 148"/>
                <a:gd name="T2" fmla="+- 0 1111 962"/>
                <a:gd name="T3" fmla="*/ 1111 h 14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148">
                  <a:moveTo>
                    <a:pt x="0" y="0"/>
                  </a:moveTo>
                  <a:lnTo>
                    <a:pt x="0" y="149"/>
                  </a:lnTo>
                </a:path>
              </a:pathLst>
            </a:custGeom>
            <a:noFill/>
            <a:ln w="11430">
              <a:solidFill>
                <a:srgbClr val="36343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7"/>
            <p:cNvSpPr>
              <a:spLocks/>
            </p:cNvSpPr>
            <p:nvPr/>
          </p:nvSpPr>
          <p:spPr bwMode="auto">
            <a:xfrm>
              <a:off x="5327" y="1732"/>
              <a:ext cx="0" cy="131"/>
            </a:xfrm>
            <a:custGeom>
              <a:avLst/>
              <a:gdLst>
                <a:gd name="T0" fmla="+- 0 1732 1732"/>
                <a:gd name="T1" fmla="*/ 1732 h 131"/>
                <a:gd name="T2" fmla="+- 0 1862 1732"/>
                <a:gd name="T3" fmla="*/ 1862 h 131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131">
                  <a:moveTo>
                    <a:pt x="0" y="0"/>
                  </a:moveTo>
                  <a:lnTo>
                    <a:pt x="0" y="130"/>
                  </a:lnTo>
                </a:path>
              </a:pathLst>
            </a:custGeom>
            <a:noFill/>
            <a:ln w="11430">
              <a:solidFill>
                <a:srgbClr val="36343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8"/>
            <p:cNvSpPr>
              <a:spLocks/>
            </p:cNvSpPr>
            <p:nvPr/>
          </p:nvSpPr>
          <p:spPr bwMode="auto">
            <a:xfrm>
              <a:off x="6339" y="1732"/>
              <a:ext cx="0" cy="131"/>
            </a:xfrm>
            <a:custGeom>
              <a:avLst/>
              <a:gdLst>
                <a:gd name="T0" fmla="+- 0 1732 1732"/>
                <a:gd name="T1" fmla="*/ 1732 h 131"/>
                <a:gd name="T2" fmla="+- 0 1862 1732"/>
                <a:gd name="T3" fmla="*/ 1862 h 131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131">
                  <a:moveTo>
                    <a:pt x="0" y="0"/>
                  </a:moveTo>
                  <a:lnTo>
                    <a:pt x="0" y="130"/>
                  </a:lnTo>
                </a:path>
              </a:pathLst>
            </a:custGeom>
            <a:noFill/>
            <a:ln w="11430">
              <a:solidFill>
                <a:srgbClr val="36343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9"/>
            <p:cNvSpPr>
              <a:spLocks/>
            </p:cNvSpPr>
            <p:nvPr/>
          </p:nvSpPr>
          <p:spPr bwMode="auto">
            <a:xfrm>
              <a:off x="7464" y="1732"/>
              <a:ext cx="0" cy="131"/>
            </a:xfrm>
            <a:custGeom>
              <a:avLst/>
              <a:gdLst>
                <a:gd name="T0" fmla="+- 0 1732 1732"/>
                <a:gd name="T1" fmla="*/ 1732 h 131"/>
                <a:gd name="T2" fmla="+- 0 1862 1732"/>
                <a:gd name="T3" fmla="*/ 1862 h 131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131">
                  <a:moveTo>
                    <a:pt x="0" y="0"/>
                  </a:moveTo>
                  <a:lnTo>
                    <a:pt x="0" y="130"/>
                  </a:lnTo>
                </a:path>
              </a:pathLst>
            </a:custGeom>
            <a:noFill/>
            <a:ln w="11430">
              <a:solidFill>
                <a:srgbClr val="36343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10"/>
            <p:cNvSpPr>
              <a:spLocks/>
            </p:cNvSpPr>
            <p:nvPr/>
          </p:nvSpPr>
          <p:spPr bwMode="auto">
            <a:xfrm>
              <a:off x="8693" y="2119"/>
              <a:ext cx="0" cy="148"/>
            </a:xfrm>
            <a:custGeom>
              <a:avLst/>
              <a:gdLst>
                <a:gd name="T0" fmla="+- 0 2119 2119"/>
                <a:gd name="T1" fmla="*/ 2119 h 148"/>
                <a:gd name="T2" fmla="+- 0 2267 2119"/>
                <a:gd name="T3" fmla="*/ 2267 h 14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148">
                  <a:moveTo>
                    <a:pt x="0" y="0"/>
                  </a:moveTo>
                  <a:lnTo>
                    <a:pt x="0" y="148"/>
                  </a:lnTo>
                </a:path>
              </a:pathLst>
            </a:custGeom>
            <a:noFill/>
            <a:ln w="11430">
              <a:solidFill>
                <a:srgbClr val="36343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Freeform 11"/>
            <p:cNvSpPr>
              <a:spLocks/>
            </p:cNvSpPr>
            <p:nvPr/>
          </p:nvSpPr>
          <p:spPr bwMode="auto">
            <a:xfrm>
              <a:off x="4053" y="967"/>
              <a:ext cx="4631" cy="148"/>
            </a:xfrm>
            <a:custGeom>
              <a:avLst/>
              <a:gdLst>
                <a:gd name="T0" fmla="+- 0 4053 4053"/>
                <a:gd name="T1" fmla="*/ T0 w 4631"/>
                <a:gd name="T2" fmla="+- 0 1106 967"/>
                <a:gd name="T3" fmla="*/ 1106 h 148"/>
                <a:gd name="T4" fmla="+- 0 4053 4053"/>
                <a:gd name="T5" fmla="*/ T4 w 4631"/>
                <a:gd name="T6" fmla="+- 0 967 967"/>
                <a:gd name="T7" fmla="*/ 967 h 148"/>
                <a:gd name="T8" fmla="+- 0 8684 4053"/>
                <a:gd name="T9" fmla="*/ T8 w 4631"/>
                <a:gd name="T10" fmla="+- 0 967 967"/>
                <a:gd name="T11" fmla="*/ 967 h 148"/>
                <a:gd name="T12" fmla="+- 0 8684 4053"/>
                <a:gd name="T13" fmla="*/ T12 w 4631"/>
                <a:gd name="T14" fmla="+- 0 1115 967"/>
                <a:gd name="T15" fmla="*/ 1115 h 14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</a:cxnLst>
              <a:rect l="0" t="0" r="r" b="b"/>
              <a:pathLst>
                <a:path w="4631" h="148">
                  <a:moveTo>
                    <a:pt x="0" y="139"/>
                  </a:moveTo>
                  <a:lnTo>
                    <a:pt x="0" y="0"/>
                  </a:lnTo>
                  <a:lnTo>
                    <a:pt x="4631" y="0"/>
                  </a:lnTo>
                  <a:lnTo>
                    <a:pt x="4631" y="148"/>
                  </a:lnTo>
                </a:path>
              </a:pathLst>
            </a:custGeom>
            <a:noFill/>
            <a:ln w="11430">
              <a:solidFill>
                <a:srgbClr val="36343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6" name="Picture 1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86" y="1088"/>
              <a:ext cx="1184" cy="229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7" name="Freeform 13"/>
            <p:cNvSpPr>
              <a:spLocks/>
            </p:cNvSpPr>
            <p:nvPr/>
          </p:nvSpPr>
          <p:spPr bwMode="auto">
            <a:xfrm>
              <a:off x="5642" y="288"/>
              <a:ext cx="0" cy="454"/>
            </a:xfrm>
            <a:custGeom>
              <a:avLst/>
              <a:gdLst>
                <a:gd name="T0" fmla="+- 0 359 288"/>
                <a:gd name="T1" fmla="*/ 359 h 454"/>
                <a:gd name="T2" fmla="+- 0 669 288"/>
                <a:gd name="T3" fmla="*/ 669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71"/>
                  </a:moveTo>
                  <a:lnTo>
                    <a:pt x="0" y="381"/>
                  </a:lnTo>
                </a:path>
              </a:pathLst>
            </a:custGeom>
            <a:noFill/>
            <a:ln w="12243">
              <a:solidFill>
                <a:srgbClr val="00AF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4"/>
            <p:cNvSpPr>
              <a:spLocks/>
            </p:cNvSpPr>
            <p:nvPr/>
          </p:nvSpPr>
          <p:spPr bwMode="auto">
            <a:xfrm>
              <a:off x="5660" y="288"/>
              <a:ext cx="0" cy="454"/>
            </a:xfrm>
            <a:custGeom>
              <a:avLst/>
              <a:gdLst>
                <a:gd name="T0" fmla="+- 0 325 288"/>
                <a:gd name="T1" fmla="*/ 325 h 454"/>
                <a:gd name="T2" fmla="+- 0 704 288"/>
                <a:gd name="T3" fmla="*/ 704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37"/>
                  </a:moveTo>
                  <a:lnTo>
                    <a:pt x="0" y="416"/>
                  </a:lnTo>
                </a:path>
              </a:pathLst>
            </a:custGeom>
            <a:noFill/>
            <a:ln w="12243">
              <a:solidFill>
                <a:srgbClr val="00B0E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15"/>
            <p:cNvSpPr>
              <a:spLocks/>
            </p:cNvSpPr>
            <p:nvPr/>
          </p:nvSpPr>
          <p:spPr bwMode="auto">
            <a:xfrm>
              <a:off x="5678" y="288"/>
              <a:ext cx="0" cy="454"/>
            </a:xfrm>
            <a:custGeom>
              <a:avLst/>
              <a:gdLst>
                <a:gd name="T0" fmla="+- 0 308 288"/>
                <a:gd name="T1" fmla="*/ 308 h 454"/>
                <a:gd name="T2" fmla="+- 0 721 288"/>
                <a:gd name="T3" fmla="*/ 721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20"/>
                  </a:moveTo>
                  <a:lnTo>
                    <a:pt x="0" y="433"/>
                  </a:lnTo>
                </a:path>
              </a:pathLst>
            </a:custGeom>
            <a:noFill/>
            <a:ln w="12243">
              <a:solidFill>
                <a:srgbClr val="00B1E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6"/>
            <p:cNvSpPr>
              <a:spLocks/>
            </p:cNvSpPr>
            <p:nvPr/>
          </p:nvSpPr>
          <p:spPr bwMode="auto">
            <a:xfrm>
              <a:off x="5696" y="288"/>
              <a:ext cx="0" cy="454"/>
            </a:xfrm>
            <a:custGeom>
              <a:avLst/>
              <a:gdLst>
                <a:gd name="T0" fmla="+- 0 297 288"/>
                <a:gd name="T1" fmla="*/ 297 h 454"/>
                <a:gd name="T2" fmla="+- 0 732 288"/>
                <a:gd name="T3" fmla="*/ 73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9"/>
                  </a:moveTo>
                  <a:lnTo>
                    <a:pt x="0" y="444"/>
                  </a:lnTo>
                </a:path>
              </a:pathLst>
            </a:custGeom>
            <a:noFill/>
            <a:ln w="12243">
              <a:solidFill>
                <a:srgbClr val="00B3E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17"/>
            <p:cNvSpPr>
              <a:spLocks/>
            </p:cNvSpPr>
            <p:nvPr/>
          </p:nvSpPr>
          <p:spPr bwMode="auto">
            <a:xfrm>
              <a:off x="5732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1 288"/>
                <a:gd name="T3" fmla="*/ 741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3"/>
                  </a:lnTo>
                </a:path>
              </a:pathLst>
            </a:custGeom>
            <a:noFill/>
            <a:ln w="12243">
              <a:solidFill>
                <a:srgbClr val="00B5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8"/>
            <p:cNvSpPr>
              <a:spLocks/>
            </p:cNvSpPr>
            <p:nvPr/>
          </p:nvSpPr>
          <p:spPr bwMode="auto">
            <a:xfrm>
              <a:off x="5750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43">
              <a:solidFill>
                <a:srgbClr val="00B6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9"/>
            <p:cNvSpPr>
              <a:spLocks/>
            </p:cNvSpPr>
            <p:nvPr/>
          </p:nvSpPr>
          <p:spPr bwMode="auto">
            <a:xfrm>
              <a:off x="5768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43">
              <a:solidFill>
                <a:srgbClr val="00B7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20"/>
            <p:cNvSpPr>
              <a:spLocks/>
            </p:cNvSpPr>
            <p:nvPr/>
          </p:nvSpPr>
          <p:spPr bwMode="auto">
            <a:xfrm>
              <a:off x="5786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43">
              <a:solidFill>
                <a:srgbClr val="00B8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21"/>
            <p:cNvSpPr>
              <a:spLocks/>
            </p:cNvSpPr>
            <p:nvPr/>
          </p:nvSpPr>
          <p:spPr bwMode="auto">
            <a:xfrm>
              <a:off x="5804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43">
              <a:solidFill>
                <a:srgbClr val="00BA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22"/>
            <p:cNvSpPr>
              <a:spLocks/>
            </p:cNvSpPr>
            <p:nvPr/>
          </p:nvSpPr>
          <p:spPr bwMode="auto">
            <a:xfrm>
              <a:off x="5822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43">
              <a:solidFill>
                <a:srgbClr val="00BBF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3"/>
            <p:cNvSpPr>
              <a:spLocks/>
            </p:cNvSpPr>
            <p:nvPr/>
          </p:nvSpPr>
          <p:spPr bwMode="auto">
            <a:xfrm>
              <a:off x="5840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43">
              <a:solidFill>
                <a:srgbClr val="00BCF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4"/>
            <p:cNvSpPr>
              <a:spLocks/>
            </p:cNvSpPr>
            <p:nvPr/>
          </p:nvSpPr>
          <p:spPr bwMode="auto">
            <a:xfrm>
              <a:off x="5858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43">
              <a:solidFill>
                <a:srgbClr val="00BDF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25"/>
            <p:cNvSpPr>
              <a:spLocks/>
            </p:cNvSpPr>
            <p:nvPr/>
          </p:nvSpPr>
          <p:spPr bwMode="auto">
            <a:xfrm>
              <a:off x="5876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43">
              <a:solidFill>
                <a:srgbClr val="01BEF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26"/>
            <p:cNvSpPr>
              <a:spLocks/>
            </p:cNvSpPr>
            <p:nvPr/>
          </p:nvSpPr>
          <p:spPr bwMode="auto">
            <a:xfrm>
              <a:off x="5912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43">
              <a:solidFill>
                <a:srgbClr val="04C0F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7"/>
            <p:cNvSpPr>
              <a:spLocks/>
            </p:cNvSpPr>
            <p:nvPr/>
          </p:nvSpPr>
          <p:spPr bwMode="auto">
            <a:xfrm>
              <a:off x="5930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43">
              <a:solidFill>
                <a:srgbClr val="05C1F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8"/>
            <p:cNvSpPr>
              <a:spLocks/>
            </p:cNvSpPr>
            <p:nvPr/>
          </p:nvSpPr>
          <p:spPr bwMode="auto">
            <a:xfrm>
              <a:off x="5948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43">
              <a:solidFill>
                <a:srgbClr val="0AC2F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9"/>
            <p:cNvSpPr>
              <a:spLocks/>
            </p:cNvSpPr>
            <p:nvPr/>
          </p:nvSpPr>
          <p:spPr bwMode="auto">
            <a:xfrm>
              <a:off x="5966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43">
              <a:solidFill>
                <a:srgbClr val="15C2F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30"/>
            <p:cNvSpPr>
              <a:spLocks/>
            </p:cNvSpPr>
            <p:nvPr/>
          </p:nvSpPr>
          <p:spPr bwMode="auto">
            <a:xfrm>
              <a:off x="5984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43">
              <a:solidFill>
                <a:srgbClr val="21C3F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31"/>
            <p:cNvSpPr>
              <a:spLocks/>
            </p:cNvSpPr>
            <p:nvPr/>
          </p:nvSpPr>
          <p:spPr bwMode="auto">
            <a:xfrm>
              <a:off x="6002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43">
              <a:solidFill>
                <a:srgbClr val="2BC4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32"/>
            <p:cNvSpPr>
              <a:spLocks/>
            </p:cNvSpPr>
            <p:nvPr/>
          </p:nvSpPr>
          <p:spPr bwMode="auto">
            <a:xfrm>
              <a:off x="6019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43">
              <a:solidFill>
                <a:srgbClr val="36C5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33"/>
            <p:cNvSpPr>
              <a:spLocks/>
            </p:cNvSpPr>
            <p:nvPr/>
          </p:nvSpPr>
          <p:spPr bwMode="auto">
            <a:xfrm>
              <a:off x="6055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43">
              <a:solidFill>
                <a:srgbClr val="47C7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34"/>
            <p:cNvSpPr>
              <a:spLocks/>
            </p:cNvSpPr>
            <p:nvPr/>
          </p:nvSpPr>
          <p:spPr bwMode="auto">
            <a:xfrm>
              <a:off x="6073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43">
              <a:solidFill>
                <a:srgbClr val="4CC8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35"/>
            <p:cNvSpPr>
              <a:spLocks/>
            </p:cNvSpPr>
            <p:nvPr/>
          </p:nvSpPr>
          <p:spPr bwMode="auto">
            <a:xfrm>
              <a:off x="6091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43">
              <a:solidFill>
                <a:srgbClr val="50C8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36"/>
            <p:cNvSpPr>
              <a:spLocks/>
            </p:cNvSpPr>
            <p:nvPr/>
          </p:nvSpPr>
          <p:spPr bwMode="auto">
            <a:xfrm>
              <a:off x="6109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43">
              <a:solidFill>
                <a:srgbClr val="54C9F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37"/>
            <p:cNvSpPr>
              <a:spLocks/>
            </p:cNvSpPr>
            <p:nvPr/>
          </p:nvSpPr>
          <p:spPr bwMode="auto">
            <a:xfrm>
              <a:off x="6127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43">
              <a:solidFill>
                <a:srgbClr val="58CAF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38"/>
            <p:cNvSpPr>
              <a:spLocks/>
            </p:cNvSpPr>
            <p:nvPr/>
          </p:nvSpPr>
          <p:spPr bwMode="auto">
            <a:xfrm>
              <a:off x="6145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43">
              <a:solidFill>
                <a:srgbClr val="5CCBF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39"/>
            <p:cNvSpPr>
              <a:spLocks/>
            </p:cNvSpPr>
            <p:nvPr/>
          </p:nvSpPr>
          <p:spPr bwMode="auto">
            <a:xfrm>
              <a:off x="6163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61CBF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40"/>
            <p:cNvSpPr>
              <a:spLocks/>
            </p:cNvSpPr>
            <p:nvPr/>
          </p:nvSpPr>
          <p:spPr bwMode="auto">
            <a:xfrm>
              <a:off x="6181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43">
              <a:solidFill>
                <a:srgbClr val="64CCF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41"/>
            <p:cNvSpPr>
              <a:spLocks/>
            </p:cNvSpPr>
            <p:nvPr/>
          </p:nvSpPr>
          <p:spPr bwMode="auto">
            <a:xfrm>
              <a:off x="6199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43">
              <a:solidFill>
                <a:srgbClr val="67CDF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42"/>
            <p:cNvSpPr>
              <a:spLocks/>
            </p:cNvSpPr>
            <p:nvPr/>
          </p:nvSpPr>
          <p:spPr bwMode="auto">
            <a:xfrm>
              <a:off x="6217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43">
              <a:solidFill>
                <a:srgbClr val="6ACDF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43"/>
            <p:cNvSpPr>
              <a:spLocks/>
            </p:cNvSpPr>
            <p:nvPr/>
          </p:nvSpPr>
          <p:spPr bwMode="auto">
            <a:xfrm>
              <a:off x="6235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43">
              <a:solidFill>
                <a:srgbClr val="6DCEF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44"/>
            <p:cNvSpPr>
              <a:spLocks/>
            </p:cNvSpPr>
            <p:nvPr/>
          </p:nvSpPr>
          <p:spPr bwMode="auto">
            <a:xfrm>
              <a:off x="6253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43">
              <a:solidFill>
                <a:srgbClr val="70CFF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Freeform 45"/>
            <p:cNvSpPr>
              <a:spLocks/>
            </p:cNvSpPr>
            <p:nvPr/>
          </p:nvSpPr>
          <p:spPr bwMode="auto">
            <a:xfrm>
              <a:off x="6271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43">
              <a:solidFill>
                <a:srgbClr val="72CFF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Freeform 46"/>
            <p:cNvSpPr>
              <a:spLocks/>
            </p:cNvSpPr>
            <p:nvPr/>
          </p:nvSpPr>
          <p:spPr bwMode="auto">
            <a:xfrm>
              <a:off x="6307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43">
              <a:solidFill>
                <a:srgbClr val="78D1F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Freeform 47"/>
            <p:cNvSpPr>
              <a:spLocks/>
            </p:cNvSpPr>
            <p:nvPr/>
          </p:nvSpPr>
          <p:spPr bwMode="auto">
            <a:xfrm>
              <a:off x="6325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43">
              <a:solidFill>
                <a:srgbClr val="7BD1F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Freeform 48"/>
            <p:cNvSpPr>
              <a:spLocks/>
            </p:cNvSpPr>
            <p:nvPr/>
          </p:nvSpPr>
          <p:spPr bwMode="auto">
            <a:xfrm>
              <a:off x="6361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43">
              <a:solidFill>
                <a:srgbClr val="7FD3F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Freeform 49"/>
            <p:cNvSpPr>
              <a:spLocks/>
            </p:cNvSpPr>
            <p:nvPr/>
          </p:nvSpPr>
          <p:spPr bwMode="auto">
            <a:xfrm>
              <a:off x="6379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43">
              <a:solidFill>
                <a:srgbClr val="82D3F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Freeform 50"/>
            <p:cNvSpPr>
              <a:spLocks/>
            </p:cNvSpPr>
            <p:nvPr/>
          </p:nvSpPr>
          <p:spPr bwMode="auto">
            <a:xfrm>
              <a:off x="6397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84D4F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Freeform 51"/>
            <p:cNvSpPr>
              <a:spLocks/>
            </p:cNvSpPr>
            <p:nvPr/>
          </p:nvSpPr>
          <p:spPr bwMode="auto">
            <a:xfrm>
              <a:off x="6415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86D5F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Freeform 52"/>
            <p:cNvSpPr>
              <a:spLocks/>
            </p:cNvSpPr>
            <p:nvPr/>
          </p:nvSpPr>
          <p:spPr bwMode="auto">
            <a:xfrm>
              <a:off x="6433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88D5F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Freeform 53"/>
            <p:cNvSpPr>
              <a:spLocks/>
            </p:cNvSpPr>
            <p:nvPr/>
          </p:nvSpPr>
          <p:spPr bwMode="auto">
            <a:xfrm>
              <a:off x="6451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8AD6F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Freeform 54"/>
            <p:cNvSpPr>
              <a:spLocks/>
            </p:cNvSpPr>
            <p:nvPr/>
          </p:nvSpPr>
          <p:spPr bwMode="auto">
            <a:xfrm>
              <a:off x="6469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8DD6F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Freeform 55"/>
            <p:cNvSpPr>
              <a:spLocks/>
            </p:cNvSpPr>
            <p:nvPr/>
          </p:nvSpPr>
          <p:spPr bwMode="auto">
            <a:xfrm>
              <a:off x="6487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8FD7F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Freeform 56"/>
            <p:cNvSpPr>
              <a:spLocks/>
            </p:cNvSpPr>
            <p:nvPr/>
          </p:nvSpPr>
          <p:spPr bwMode="auto">
            <a:xfrm>
              <a:off x="6505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91D7F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Freeform 57"/>
            <p:cNvSpPr>
              <a:spLocks/>
            </p:cNvSpPr>
            <p:nvPr/>
          </p:nvSpPr>
          <p:spPr bwMode="auto">
            <a:xfrm>
              <a:off x="6523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92D8F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Freeform 58"/>
            <p:cNvSpPr>
              <a:spLocks/>
            </p:cNvSpPr>
            <p:nvPr/>
          </p:nvSpPr>
          <p:spPr bwMode="auto">
            <a:xfrm>
              <a:off x="6541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94D9F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3" name="Freeform 59"/>
            <p:cNvSpPr>
              <a:spLocks/>
            </p:cNvSpPr>
            <p:nvPr/>
          </p:nvSpPr>
          <p:spPr bwMode="auto">
            <a:xfrm>
              <a:off x="6559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96D9F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" name="Freeform 60"/>
            <p:cNvSpPr>
              <a:spLocks/>
            </p:cNvSpPr>
            <p:nvPr/>
          </p:nvSpPr>
          <p:spPr bwMode="auto">
            <a:xfrm>
              <a:off x="6577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98DAF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Freeform 61"/>
            <p:cNvSpPr>
              <a:spLocks/>
            </p:cNvSpPr>
            <p:nvPr/>
          </p:nvSpPr>
          <p:spPr bwMode="auto">
            <a:xfrm>
              <a:off x="6594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9ADAF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6" name="Freeform 62"/>
            <p:cNvSpPr>
              <a:spLocks/>
            </p:cNvSpPr>
            <p:nvPr/>
          </p:nvSpPr>
          <p:spPr bwMode="auto">
            <a:xfrm>
              <a:off x="6612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9CDBF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7" name="Freeform 63"/>
            <p:cNvSpPr>
              <a:spLocks/>
            </p:cNvSpPr>
            <p:nvPr/>
          </p:nvSpPr>
          <p:spPr bwMode="auto">
            <a:xfrm>
              <a:off x="6630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9DDBF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8" name="Freeform 64"/>
            <p:cNvSpPr>
              <a:spLocks/>
            </p:cNvSpPr>
            <p:nvPr/>
          </p:nvSpPr>
          <p:spPr bwMode="auto">
            <a:xfrm>
              <a:off x="6648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9FDCF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9" name="Freeform 65"/>
            <p:cNvSpPr>
              <a:spLocks/>
            </p:cNvSpPr>
            <p:nvPr/>
          </p:nvSpPr>
          <p:spPr bwMode="auto">
            <a:xfrm>
              <a:off x="6666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A1DCF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66"/>
            <p:cNvSpPr>
              <a:spLocks/>
            </p:cNvSpPr>
            <p:nvPr/>
          </p:nvSpPr>
          <p:spPr bwMode="auto">
            <a:xfrm>
              <a:off x="6684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A2DDF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1" name="Freeform 67"/>
            <p:cNvSpPr>
              <a:spLocks/>
            </p:cNvSpPr>
            <p:nvPr/>
          </p:nvSpPr>
          <p:spPr bwMode="auto">
            <a:xfrm>
              <a:off x="6702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A4DDF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68"/>
            <p:cNvSpPr>
              <a:spLocks/>
            </p:cNvSpPr>
            <p:nvPr/>
          </p:nvSpPr>
          <p:spPr bwMode="auto">
            <a:xfrm>
              <a:off x="6720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A6DEF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69"/>
            <p:cNvSpPr>
              <a:spLocks/>
            </p:cNvSpPr>
            <p:nvPr/>
          </p:nvSpPr>
          <p:spPr bwMode="auto">
            <a:xfrm>
              <a:off x="6738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A7DEF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70"/>
            <p:cNvSpPr>
              <a:spLocks/>
            </p:cNvSpPr>
            <p:nvPr/>
          </p:nvSpPr>
          <p:spPr bwMode="auto">
            <a:xfrm>
              <a:off x="6774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AADFF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71"/>
            <p:cNvSpPr>
              <a:spLocks/>
            </p:cNvSpPr>
            <p:nvPr/>
          </p:nvSpPr>
          <p:spPr bwMode="auto">
            <a:xfrm>
              <a:off x="6828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AFE1F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72"/>
            <p:cNvSpPr>
              <a:spLocks/>
            </p:cNvSpPr>
            <p:nvPr/>
          </p:nvSpPr>
          <p:spPr bwMode="auto">
            <a:xfrm>
              <a:off x="6846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B0E1F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73"/>
            <p:cNvSpPr>
              <a:spLocks/>
            </p:cNvSpPr>
            <p:nvPr/>
          </p:nvSpPr>
          <p:spPr bwMode="auto">
            <a:xfrm>
              <a:off x="6900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B4E3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74"/>
            <p:cNvSpPr>
              <a:spLocks/>
            </p:cNvSpPr>
            <p:nvPr/>
          </p:nvSpPr>
          <p:spPr bwMode="auto">
            <a:xfrm>
              <a:off x="6954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B8E4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75"/>
            <p:cNvSpPr>
              <a:spLocks/>
            </p:cNvSpPr>
            <p:nvPr/>
          </p:nvSpPr>
          <p:spPr bwMode="auto">
            <a:xfrm>
              <a:off x="6990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BBE5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76"/>
            <p:cNvSpPr>
              <a:spLocks/>
            </p:cNvSpPr>
            <p:nvPr/>
          </p:nvSpPr>
          <p:spPr bwMode="auto">
            <a:xfrm>
              <a:off x="7026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BDE6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77"/>
            <p:cNvSpPr>
              <a:spLocks/>
            </p:cNvSpPr>
            <p:nvPr/>
          </p:nvSpPr>
          <p:spPr bwMode="auto">
            <a:xfrm>
              <a:off x="7044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BFE6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78"/>
            <p:cNvSpPr>
              <a:spLocks/>
            </p:cNvSpPr>
            <p:nvPr/>
          </p:nvSpPr>
          <p:spPr bwMode="auto">
            <a:xfrm>
              <a:off x="7062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C0E7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79"/>
            <p:cNvSpPr>
              <a:spLocks/>
            </p:cNvSpPr>
            <p:nvPr/>
          </p:nvSpPr>
          <p:spPr bwMode="auto">
            <a:xfrm>
              <a:off x="7080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C1E7F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80"/>
            <p:cNvSpPr>
              <a:spLocks/>
            </p:cNvSpPr>
            <p:nvPr/>
          </p:nvSpPr>
          <p:spPr bwMode="auto">
            <a:xfrm>
              <a:off x="7098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C2E8F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81"/>
            <p:cNvSpPr>
              <a:spLocks/>
            </p:cNvSpPr>
            <p:nvPr/>
          </p:nvSpPr>
          <p:spPr bwMode="auto">
            <a:xfrm>
              <a:off x="7116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C3E8F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82"/>
            <p:cNvSpPr>
              <a:spLocks/>
            </p:cNvSpPr>
            <p:nvPr/>
          </p:nvSpPr>
          <p:spPr bwMode="auto">
            <a:xfrm>
              <a:off x="7134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C5E8F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83"/>
            <p:cNvSpPr>
              <a:spLocks/>
            </p:cNvSpPr>
            <p:nvPr/>
          </p:nvSpPr>
          <p:spPr bwMode="auto">
            <a:xfrm>
              <a:off x="7152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C6E9F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84"/>
            <p:cNvSpPr>
              <a:spLocks/>
            </p:cNvSpPr>
            <p:nvPr/>
          </p:nvSpPr>
          <p:spPr bwMode="auto">
            <a:xfrm>
              <a:off x="7169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C7E9F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85"/>
            <p:cNvSpPr>
              <a:spLocks/>
            </p:cNvSpPr>
            <p:nvPr/>
          </p:nvSpPr>
          <p:spPr bwMode="auto">
            <a:xfrm>
              <a:off x="7187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C8E9F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86"/>
            <p:cNvSpPr>
              <a:spLocks/>
            </p:cNvSpPr>
            <p:nvPr/>
          </p:nvSpPr>
          <p:spPr bwMode="auto">
            <a:xfrm>
              <a:off x="7205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C9EAF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87"/>
            <p:cNvSpPr>
              <a:spLocks/>
            </p:cNvSpPr>
            <p:nvPr/>
          </p:nvSpPr>
          <p:spPr bwMode="auto">
            <a:xfrm>
              <a:off x="7223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CAEAF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88"/>
            <p:cNvSpPr>
              <a:spLocks/>
            </p:cNvSpPr>
            <p:nvPr/>
          </p:nvSpPr>
          <p:spPr bwMode="auto">
            <a:xfrm>
              <a:off x="7241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CBEBF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89"/>
            <p:cNvSpPr>
              <a:spLocks/>
            </p:cNvSpPr>
            <p:nvPr/>
          </p:nvSpPr>
          <p:spPr bwMode="auto">
            <a:xfrm>
              <a:off x="7259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CCEBF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90"/>
            <p:cNvSpPr>
              <a:spLocks/>
            </p:cNvSpPr>
            <p:nvPr/>
          </p:nvSpPr>
          <p:spPr bwMode="auto">
            <a:xfrm>
              <a:off x="7277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CDEBF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91"/>
            <p:cNvSpPr>
              <a:spLocks/>
            </p:cNvSpPr>
            <p:nvPr/>
          </p:nvSpPr>
          <p:spPr bwMode="auto">
            <a:xfrm>
              <a:off x="7295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CEECF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92"/>
            <p:cNvSpPr>
              <a:spLocks/>
            </p:cNvSpPr>
            <p:nvPr/>
          </p:nvSpPr>
          <p:spPr bwMode="auto">
            <a:xfrm>
              <a:off x="7313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CFECF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Freeform 93"/>
            <p:cNvSpPr>
              <a:spLocks/>
            </p:cNvSpPr>
            <p:nvPr/>
          </p:nvSpPr>
          <p:spPr bwMode="auto">
            <a:xfrm>
              <a:off x="7331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D0ECF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94"/>
            <p:cNvSpPr>
              <a:spLocks/>
            </p:cNvSpPr>
            <p:nvPr/>
          </p:nvSpPr>
          <p:spPr bwMode="auto">
            <a:xfrm>
              <a:off x="7349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D1ED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95"/>
            <p:cNvSpPr>
              <a:spLocks/>
            </p:cNvSpPr>
            <p:nvPr/>
          </p:nvSpPr>
          <p:spPr bwMode="auto">
            <a:xfrm>
              <a:off x="7367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D2ED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0" name="Freeform 96"/>
            <p:cNvSpPr>
              <a:spLocks/>
            </p:cNvSpPr>
            <p:nvPr/>
          </p:nvSpPr>
          <p:spPr bwMode="auto">
            <a:xfrm>
              <a:off x="7385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D3EE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1" name="Freeform 97"/>
            <p:cNvSpPr>
              <a:spLocks/>
            </p:cNvSpPr>
            <p:nvPr/>
          </p:nvSpPr>
          <p:spPr bwMode="auto">
            <a:xfrm>
              <a:off x="7403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D4EE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2" name="Freeform 98"/>
            <p:cNvSpPr>
              <a:spLocks/>
            </p:cNvSpPr>
            <p:nvPr/>
          </p:nvSpPr>
          <p:spPr bwMode="auto">
            <a:xfrm>
              <a:off x="7421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D5EE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3" name="Freeform 99"/>
            <p:cNvSpPr>
              <a:spLocks/>
            </p:cNvSpPr>
            <p:nvPr/>
          </p:nvSpPr>
          <p:spPr bwMode="auto">
            <a:xfrm>
              <a:off x="7439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D6EF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4" name="Freeform 100"/>
            <p:cNvSpPr>
              <a:spLocks/>
            </p:cNvSpPr>
            <p:nvPr/>
          </p:nvSpPr>
          <p:spPr bwMode="auto">
            <a:xfrm>
              <a:off x="7457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D7EF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101"/>
            <p:cNvSpPr>
              <a:spLocks/>
            </p:cNvSpPr>
            <p:nvPr/>
          </p:nvSpPr>
          <p:spPr bwMode="auto">
            <a:xfrm>
              <a:off x="7475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D8EF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Freeform 102"/>
            <p:cNvSpPr>
              <a:spLocks/>
            </p:cNvSpPr>
            <p:nvPr/>
          </p:nvSpPr>
          <p:spPr bwMode="auto">
            <a:xfrm>
              <a:off x="7493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D9F0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Freeform 103"/>
            <p:cNvSpPr>
              <a:spLocks/>
            </p:cNvSpPr>
            <p:nvPr/>
          </p:nvSpPr>
          <p:spPr bwMode="auto">
            <a:xfrm>
              <a:off x="7511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DAF0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8" name="Freeform 104"/>
            <p:cNvSpPr>
              <a:spLocks/>
            </p:cNvSpPr>
            <p:nvPr/>
          </p:nvSpPr>
          <p:spPr bwMode="auto">
            <a:xfrm>
              <a:off x="7529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DBF0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9" name="Freeform 105"/>
            <p:cNvSpPr>
              <a:spLocks/>
            </p:cNvSpPr>
            <p:nvPr/>
          </p:nvSpPr>
          <p:spPr bwMode="auto">
            <a:xfrm>
              <a:off x="7547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DCF1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0" name="Freeform 106"/>
            <p:cNvSpPr>
              <a:spLocks/>
            </p:cNvSpPr>
            <p:nvPr/>
          </p:nvSpPr>
          <p:spPr bwMode="auto">
            <a:xfrm>
              <a:off x="7565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DDF1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Freeform 107"/>
            <p:cNvSpPr>
              <a:spLocks/>
            </p:cNvSpPr>
            <p:nvPr/>
          </p:nvSpPr>
          <p:spPr bwMode="auto">
            <a:xfrm>
              <a:off x="7583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DEF1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Freeform 108"/>
            <p:cNvSpPr>
              <a:spLocks/>
            </p:cNvSpPr>
            <p:nvPr/>
          </p:nvSpPr>
          <p:spPr bwMode="auto">
            <a:xfrm>
              <a:off x="7601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DFF2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Freeform 109"/>
            <p:cNvSpPr>
              <a:spLocks/>
            </p:cNvSpPr>
            <p:nvPr/>
          </p:nvSpPr>
          <p:spPr bwMode="auto">
            <a:xfrm>
              <a:off x="7619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DFF2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Freeform 110"/>
            <p:cNvSpPr>
              <a:spLocks/>
            </p:cNvSpPr>
            <p:nvPr/>
          </p:nvSpPr>
          <p:spPr bwMode="auto">
            <a:xfrm>
              <a:off x="7637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E0F2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5" name="Freeform 111"/>
            <p:cNvSpPr>
              <a:spLocks/>
            </p:cNvSpPr>
            <p:nvPr/>
          </p:nvSpPr>
          <p:spPr bwMode="auto">
            <a:xfrm>
              <a:off x="7655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E1F3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6" name="Freeform 112"/>
            <p:cNvSpPr>
              <a:spLocks/>
            </p:cNvSpPr>
            <p:nvPr/>
          </p:nvSpPr>
          <p:spPr bwMode="auto">
            <a:xfrm>
              <a:off x="7673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E2F3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7" name="Freeform 113"/>
            <p:cNvSpPr>
              <a:spLocks/>
            </p:cNvSpPr>
            <p:nvPr/>
          </p:nvSpPr>
          <p:spPr bwMode="auto">
            <a:xfrm>
              <a:off x="7691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E3F3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8" name="Freeform 114"/>
            <p:cNvSpPr>
              <a:spLocks/>
            </p:cNvSpPr>
            <p:nvPr/>
          </p:nvSpPr>
          <p:spPr bwMode="auto">
            <a:xfrm>
              <a:off x="7709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E4F4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9" name="Freeform 115"/>
            <p:cNvSpPr>
              <a:spLocks/>
            </p:cNvSpPr>
            <p:nvPr/>
          </p:nvSpPr>
          <p:spPr bwMode="auto">
            <a:xfrm>
              <a:off x="7727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E5F4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0" name="Freeform 116"/>
            <p:cNvSpPr>
              <a:spLocks/>
            </p:cNvSpPr>
            <p:nvPr/>
          </p:nvSpPr>
          <p:spPr bwMode="auto">
            <a:xfrm>
              <a:off x="7745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E6F4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1" name="Freeform 117"/>
            <p:cNvSpPr>
              <a:spLocks/>
            </p:cNvSpPr>
            <p:nvPr/>
          </p:nvSpPr>
          <p:spPr bwMode="auto">
            <a:xfrm>
              <a:off x="7762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E6F5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Freeform 118"/>
            <p:cNvSpPr>
              <a:spLocks/>
            </p:cNvSpPr>
            <p:nvPr/>
          </p:nvSpPr>
          <p:spPr bwMode="auto">
            <a:xfrm>
              <a:off x="7780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E7F5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Freeform 119"/>
            <p:cNvSpPr>
              <a:spLocks/>
            </p:cNvSpPr>
            <p:nvPr/>
          </p:nvSpPr>
          <p:spPr bwMode="auto">
            <a:xfrm>
              <a:off x="7798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E8F5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Freeform 120"/>
            <p:cNvSpPr>
              <a:spLocks/>
            </p:cNvSpPr>
            <p:nvPr/>
          </p:nvSpPr>
          <p:spPr bwMode="auto">
            <a:xfrm>
              <a:off x="7816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E9F6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Freeform 121"/>
            <p:cNvSpPr>
              <a:spLocks/>
            </p:cNvSpPr>
            <p:nvPr/>
          </p:nvSpPr>
          <p:spPr bwMode="auto">
            <a:xfrm>
              <a:off x="7834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EAF6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6" name="Freeform 122"/>
            <p:cNvSpPr>
              <a:spLocks/>
            </p:cNvSpPr>
            <p:nvPr/>
          </p:nvSpPr>
          <p:spPr bwMode="auto">
            <a:xfrm>
              <a:off x="7852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EBF6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7" name="Freeform 123"/>
            <p:cNvSpPr>
              <a:spLocks/>
            </p:cNvSpPr>
            <p:nvPr/>
          </p:nvSpPr>
          <p:spPr bwMode="auto">
            <a:xfrm>
              <a:off x="7870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EBF6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8" name="Freeform 124"/>
            <p:cNvSpPr>
              <a:spLocks/>
            </p:cNvSpPr>
            <p:nvPr/>
          </p:nvSpPr>
          <p:spPr bwMode="auto">
            <a:xfrm>
              <a:off x="7888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ECF7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9" name="Freeform 125"/>
            <p:cNvSpPr>
              <a:spLocks/>
            </p:cNvSpPr>
            <p:nvPr/>
          </p:nvSpPr>
          <p:spPr bwMode="auto">
            <a:xfrm>
              <a:off x="7906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EDF7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" name="Freeform 126"/>
            <p:cNvSpPr>
              <a:spLocks/>
            </p:cNvSpPr>
            <p:nvPr/>
          </p:nvSpPr>
          <p:spPr bwMode="auto">
            <a:xfrm>
              <a:off x="7924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EEF7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" name="Freeform 127"/>
            <p:cNvSpPr>
              <a:spLocks/>
            </p:cNvSpPr>
            <p:nvPr/>
          </p:nvSpPr>
          <p:spPr bwMode="auto">
            <a:xfrm>
              <a:off x="7942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EEF8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2" name="Freeform 128"/>
            <p:cNvSpPr>
              <a:spLocks/>
            </p:cNvSpPr>
            <p:nvPr/>
          </p:nvSpPr>
          <p:spPr bwMode="auto">
            <a:xfrm>
              <a:off x="7960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EFF8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3" name="Freeform 129"/>
            <p:cNvSpPr>
              <a:spLocks/>
            </p:cNvSpPr>
            <p:nvPr/>
          </p:nvSpPr>
          <p:spPr bwMode="auto">
            <a:xfrm>
              <a:off x="7978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F0F8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4" name="Freeform 130"/>
            <p:cNvSpPr>
              <a:spLocks/>
            </p:cNvSpPr>
            <p:nvPr/>
          </p:nvSpPr>
          <p:spPr bwMode="auto">
            <a:xfrm>
              <a:off x="7996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F1F9F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5" name="Freeform 131"/>
            <p:cNvSpPr>
              <a:spLocks/>
            </p:cNvSpPr>
            <p:nvPr/>
          </p:nvSpPr>
          <p:spPr bwMode="auto">
            <a:xfrm>
              <a:off x="8014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F2F9F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6" name="Freeform 132"/>
            <p:cNvSpPr>
              <a:spLocks/>
            </p:cNvSpPr>
            <p:nvPr/>
          </p:nvSpPr>
          <p:spPr bwMode="auto">
            <a:xfrm>
              <a:off x="8032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F2F9F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7" name="Freeform 133"/>
            <p:cNvSpPr>
              <a:spLocks/>
            </p:cNvSpPr>
            <p:nvPr/>
          </p:nvSpPr>
          <p:spPr bwMode="auto">
            <a:xfrm>
              <a:off x="8050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56">
              <a:solidFill>
                <a:srgbClr val="F3F9F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8" name="Freeform 134"/>
            <p:cNvSpPr>
              <a:spLocks/>
            </p:cNvSpPr>
            <p:nvPr/>
          </p:nvSpPr>
          <p:spPr bwMode="auto">
            <a:xfrm>
              <a:off x="8068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F4FAF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Freeform 135"/>
            <p:cNvSpPr>
              <a:spLocks/>
            </p:cNvSpPr>
            <p:nvPr/>
          </p:nvSpPr>
          <p:spPr bwMode="auto">
            <a:xfrm>
              <a:off x="8086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F5FAF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0" name="Freeform 136"/>
            <p:cNvSpPr>
              <a:spLocks/>
            </p:cNvSpPr>
            <p:nvPr/>
          </p:nvSpPr>
          <p:spPr bwMode="auto">
            <a:xfrm>
              <a:off x="8104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30">
              <a:solidFill>
                <a:srgbClr val="F6FBF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1" name="Freeform 137"/>
            <p:cNvSpPr>
              <a:spLocks/>
            </p:cNvSpPr>
            <p:nvPr/>
          </p:nvSpPr>
          <p:spPr bwMode="auto">
            <a:xfrm>
              <a:off x="8122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2 288"/>
                <a:gd name="T3" fmla="*/ 74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4"/>
                  </a:lnTo>
                </a:path>
              </a:pathLst>
            </a:custGeom>
            <a:noFill/>
            <a:ln w="12217">
              <a:solidFill>
                <a:srgbClr val="F7FBF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2" name="Freeform 138"/>
            <p:cNvSpPr>
              <a:spLocks/>
            </p:cNvSpPr>
            <p:nvPr/>
          </p:nvSpPr>
          <p:spPr bwMode="auto">
            <a:xfrm>
              <a:off x="8140" y="288"/>
              <a:ext cx="0" cy="454"/>
            </a:xfrm>
            <a:custGeom>
              <a:avLst/>
              <a:gdLst>
                <a:gd name="T0" fmla="+- 0 288 288"/>
                <a:gd name="T1" fmla="*/ 288 h 454"/>
                <a:gd name="T2" fmla="+- 0 741 288"/>
                <a:gd name="T3" fmla="*/ 741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0"/>
                  </a:moveTo>
                  <a:lnTo>
                    <a:pt x="0" y="453"/>
                  </a:lnTo>
                </a:path>
              </a:pathLst>
            </a:custGeom>
            <a:noFill/>
            <a:ln w="12243">
              <a:solidFill>
                <a:srgbClr val="F8FBF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" name="Freeform 139"/>
            <p:cNvSpPr>
              <a:spLocks/>
            </p:cNvSpPr>
            <p:nvPr/>
          </p:nvSpPr>
          <p:spPr bwMode="auto">
            <a:xfrm>
              <a:off x="8158" y="288"/>
              <a:ext cx="0" cy="454"/>
            </a:xfrm>
            <a:custGeom>
              <a:avLst/>
              <a:gdLst>
                <a:gd name="T0" fmla="+- 0 291 288"/>
                <a:gd name="T1" fmla="*/ 291 h 454"/>
                <a:gd name="T2" fmla="+- 0 738 288"/>
                <a:gd name="T3" fmla="*/ 738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3"/>
                  </a:moveTo>
                  <a:lnTo>
                    <a:pt x="0" y="450"/>
                  </a:lnTo>
                </a:path>
              </a:pathLst>
            </a:custGeom>
            <a:noFill/>
            <a:ln w="12256">
              <a:solidFill>
                <a:srgbClr val="F9FCF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4" name="Freeform 140"/>
            <p:cNvSpPr>
              <a:spLocks/>
            </p:cNvSpPr>
            <p:nvPr/>
          </p:nvSpPr>
          <p:spPr bwMode="auto">
            <a:xfrm>
              <a:off x="8176" y="288"/>
              <a:ext cx="0" cy="454"/>
            </a:xfrm>
            <a:custGeom>
              <a:avLst/>
              <a:gdLst>
                <a:gd name="T0" fmla="+- 0 298 288"/>
                <a:gd name="T1" fmla="*/ 298 h 454"/>
                <a:gd name="T2" fmla="+- 0 731 288"/>
                <a:gd name="T3" fmla="*/ 731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10"/>
                  </a:moveTo>
                  <a:lnTo>
                    <a:pt x="0" y="443"/>
                  </a:lnTo>
                </a:path>
              </a:pathLst>
            </a:custGeom>
            <a:noFill/>
            <a:ln w="12256">
              <a:solidFill>
                <a:srgbClr val="FAFCF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5" name="Freeform 141"/>
            <p:cNvSpPr>
              <a:spLocks/>
            </p:cNvSpPr>
            <p:nvPr/>
          </p:nvSpPr>
          <p:spPr bwMode="auto">
            <a:xfrm>
              <a:off x="8194" y="288"/>
              <a:ext cx="0" cy="454"/>
            </a:xfrm>
            <a:custGeom>
              <a:avLst/>
              <a:gdLst>
                <a:gd name="T0" fmla="+- 0 309 288"/>
                <a:gd name="T1" fmla="*/ 309 h 454"/>
                <a:gd name="T2" fmla="+- 0 720 288"/>
                <a:gd name="T3" fmla="*/ 720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21"/>
                  </a:moveTo>
                  <a:lnTo>
                    <a:pt x="0" y="432"/>
                  </a:lnTo>
                </a:path>
              </a:pathLst>
            </a:custGeom>
            <a:noFill/>
            <a:ln w="12256">
              <a:solidFill>
                <a:srgbClr val="FBFCF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6" name="Freeform 142"/>
            <p:cNvSpPr>
              <a:spLocks/>
            </p:cNvSpPr>
            <p:nvPr/>
          </p:nvSpPr>
          <p:spPr bwMode="auto">
            <a:xfrm>
              <a:off x="8212" y="288"/>
              <a:ext cx="0" cy="454"/>
            </a:xfrm>
            <a:custGeom>
              <a:avLst/>
              <a:gdLst>
                <a:gd name="T0" fmla="+- 0 326 288"/>
                <a:gd name="T1" fmla="*/ 326 h 454"/>
                <a:gd name="T2" fmla="+- 0 702 288"/>
                <a:gd name="T3" fmla="*/ 702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38"/>
                  </a:moveTo>
                  <a:lnTo>
                    <a:pt x="0" y="414"/>
                  </a:lnTo>
                </a:path>
              </a:pathLst>
            </a:custGeom>
            <a:noFill/>
            <a:ln w="12230">
              <a:solidFill>
                <a:srgbClr val="FCFDF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7" name="Freeform 143"/>
            <p:cNvSpPr>
              <a:spLocks/>
            </p:cNvSpPr>
            <p:nvPr/>
          </p:nvSpPr>
          <p:spPr bwMode="auto">
            <a:xfrm>
              <a:off x="8230" y="288"/>
              <a:ext cx="0" cy="454"/>
            </a:xfrm>
            <a:custGeom>
              <a:avLst/>
              <a:gdLst>
                <a:gd name="T0" fmla="+- 0 362 288"/>
                <a:gd name="T1" fmla="*/ 362 h 454"/>
                <a:gd name="T2" fmla="+- 0 667 288"/>
                <a:gd name="T3" fmla="*/ 667 h 454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454">
                  <a:moveTo>
                    <a:pt x="0" y="74"/>
                  </a:moveTo>
                  <a:lnTo>
                    <a:pt x="0" y="379"/>
                  </a:lnTo>
                </a:path>
              </a:pathLst>
            </a:custGeom>
            <a:noFill/>
            <a:ln w="12230">
              <a:solidFill>
                <a:srgbClr val="FDFDF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8" name="Freeform 144"/>
            <p:cNvSpPr>
              <a:spLocks/>
            </p:cNvSpPr>
            <p:nvPr/>
          </p:nvSpPr>
          <p:spPr bwMode="auto">
            <a:xfrm>
              <a:off x="5637" y="287"/>
              <a:ext cx="2597" cy="455"/>
            </a:xfrm>
            <a:custGeom>
              <a:avLst/>
              <a:gdLst>
                <a:gd name="T0" fmla="+- 0 5637 5637"/>
                <a:gd name="T1" fmla="*/ T0 w 2597"/>
                <a:gd name="T2" fmla="+- 0 389 287"/>
                <a:gd name="T3" fmla="*/ 389 h 455"/>
                <a:gd name="T4" fmla="+- 0 5658 5637"/>
                <a:gd name="T5" fmla="*/ T4 w 2597"/>
                <a:gd name="T6" fmla="+- 0 327 287"/>
                <a:gd name="T7" fmla="*/ 327 h 455"/>
                <a:gd name="T8" fmla="+- 0 5712 5637"/>
                <a:gd name="T9" fmla="*/ T8 w 2597"/>
                <a:gd name="T10" fmla="+- 0 291 287"/>
                <a:gd name="T11" fmla="*/ 291 h 455"/>
                <a:gd name="T12" fmla="+- 0 5739 5637"/>
                <a:gd name="T13" fmla="*/ T12 w 2597"/>
                <a:gd name="T14" fmla="+- 0 287 287"/>
                <a:gd name="T15" fmla="*/ 287 h 455"/>
                <a:gd name="T16" fmla="+- 0 8132 5637"/>
                <a:gd name="T17" fmla="*/ T16 w 2597"/>
                <a:gd name="T18" fmla="+- 0 287 287"/>
                <a:gd name="T19" fmla="*/ 287 h 455"/>
                <a:gd name="T20" fmla="+- 0 8194 5637"/>
                <a:gd name="T21" fmla="*/ T20 w 2597"/>
                <a:gd name="T22" fmla="+- 0 308 287"/>
                <a:gd name="T23" fmla="*/ 308 h 455"/>
                <a:gd name="T24" fmla="+- 0 8230 5637"/>
                <a:gd name="T25" fmla="*/ T24 w 2597"/>
                <a:gd name="T26" fmla="+- 0 362 287"/>
                <a:gd name="T27" fmla="*/ 362 h 455"/>
                <a:gd name="T28" fmla="+- 0 8234 5637"/>
                <a:gd name="T29" fmla="*/ T28 w 2597"/>
                <a:gd name="T30" fmla="+- 0 389 287"/>
                <a:gd name="T31" fmla="*/ 389 h 455"/>
                <a:gd name="T32" fmla="+- 0 8234 5637"/>
                <a:gd name="T33" fmla="*/ T32 w 2597"/>
                <a:gd name="T34" fmla="+- 0 640 287"/>
                <a:gd name="T35" fmla="*/ 640 h 455"/>
                <a:gd name="T36" fmla="+- 0 8212 5637"/>
                <a:gd name="T37" fmla="*/ T36 w 2597"/>
                <a:gd name="T38" fmla="+- 0 702 287"/>
                <a:gd name="T39" fmla="*/ 702 h 455"/>
                <a:gd name="T40" fmla="+- 0 8159 5637"/>
                <a:gd name="T41" fmla="*/ T40 w 2597"/>
                <a:gd name="T42" fmla="+- 0 738 287"/>
                <a:gd name="T43" fmla="*/ 738 h 455"/>
                <a:gd name="T44" fmla="+- 0 8132 5637"/>
                <a:gd name="T45" fmla="*/ T44 w 2597"/>
                <a:gd name="T46" fmla="+- 0 742 287"/>
                <a:gd name="T47" fmla="*/ 742 h 455"/>
                <a:gd name="T48" fmla="+- 0 5739 5637"/>
                <a:gd name="T49" fmla="*/ T48 w 2597"/>
                <a:gd name="T50" fmla="+- 0 742 287"/>
                <a:gd name="T51" fmla="*/ 742 h 455"/>
                <a:gd name="T52" fmla="+- 0 5677 5637"/>
                <a:gd name="T53" fmla="*/ T52 w 2597"/>
                <a:gd name="T54" fmla="+- 0 720 287"/>
                <a:gd name="T55" fmla="*/ 720 h 455"/>
                <a:gd name="T56" fmla="+- 0 5641 5637"/>
                <a:gd name="T57" fmla="*/ T56 w 2597"/>
                <a:gd name="T58" fmla="+- 0 667 287"/>
                <a:gd name="T59" fmla="*/ 667 h 455"/>
                <a:gd name="T60" fmla="+- 0 5637 5637"/>
                <a:gd name="T61" fmla="*/ T60 w 2597"/>
                <a:gd name="T62" fmla="+- 0 640 287"/>
                <a:gd name="T63" fmla="*/ 640 h 455"/>
                <a:gd name="T64" fmla="+- 0 5637 5637"/>
                <a:gd name="T65" fmla="*/ T64 w 2597"/>
                <a:gd name="T66" fmla="+- 0 389 287"/>
                <a:gd name="T67" fmla="*/ 389 h 45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</a:cxnLst>
              <a:rect l="0" t="0" r="r" b="b"/>
              <a:pathLst>
                <a:path w="2597" h="455">
                  <a:moveTo>
                    <a:pt x="0" y="102"/>
                  </a:moveTo>
                  <a:lnTo>
                    <a:pt x="21" y="40"/>
                  </a:lnTo>
                  <a:lnTo>
                    <a:pt x="75" y="4"/>
                  </a:lnTo>
                  <a:lnTo>
                    <a:pt x="102" y="0"/>
                  </a:lnTo>
                  <a:lnTo>
                    <a:pt x="2495" y="0"/>
                  </a:lnTo>
                  <a:lnTo>
                    <a:pt x="2557" y="21"/>
                  </a:lnTo>
                  <a:lnTo>
                    <a:pt x="2593" y="75"/>
                  </a:lnTo>
                  <a:lnTo>
                    <a:pt x="2597" y="102"/>
                  </a:lnTo>
                  <a:lnTo>
                    <a:pt x="2597" y="353"/>
                  </a:lnTo>
                  <a:lnTo>
                    <a:pt x="2575" y="415"/>
                  </a:lnTo>
                  <a:lnTo>
                    <a:pt x="2522" y="451"/>
                  </a:lnTo>
                  <a:lnTo>
                    <a:pt x="2495" y="455"/>
                  </a:lnTo>
                  <a:lnTo>
                    <a:pt x="102" y="455"/>
                  </a:lnTo>
                  <a:lnTo>
                    <a:pt x="40" y="433"/>
                  </a:lnTo>
                  <a:lnTo>
                    <a:pt x="4" y="380"/>
                  </a:lnTo>
                  <a:lnTo>
                    <a:pt x="0" y="353"/>
                  </a:lnTo>
                  <a:lnTo>
                    <a:pt x="0" y="102"/>
                  </a:lnTo>
                  <a:close/>
                </a:path>
              </a:pathLst>
            </a:custGeom>
            <a:noFill/>
            <a:ln w="11430">
              <a:solidFill>
                <a:srgbClr val="36343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9" name="Freeform 145"/>
            <p:cNvSpPr>
              <a:spLocks/>
            </p:cNvSpPr>
            <p:nvPr/>
          </p:nvSpPr>
          <p:spPr bwMode="auto">
            <a:xfrm>
              <a:off x="5700" y="350"/>
              <a:ext cx="2597" cy="455"/>
            </a:xfrm>
            <a:custGeom>
              <a:avLst/>
              <a:gdLst>
                <a:gd name="T0" fmla="+- 0 5700 5700"/>
                <a:gd name="T1" fmla="*/ T0 w 2597"/>
                <a:gd name="T2" fmla="+- 0 452 350"/>
                <a:gd name="T3" fmla="*/ 452 h 455"/>
                <a:gd name="T4" fmla="+- 0 5700 5700"/>
                <a:gd name="T5" fmla="*/ T4 w 2597"/>
                <a:gd name="T6" fmla="+- 0 708 350"/>
                <a:gd name="T7" fmla="*/ 708 h 455"/>
                <a:gd name="T8" fmla="+- 0 5724 5700"/>
                <a:gd name="T9" fmla="*/ T8 w 2597"/>
                <a:gd name="T10" fmla="+- 0 768 350"/>
                <a:gd name="T11" fmla="*/ 768 h 455"/>
                <a:gd name="T12" fmla="+- 0 5779 5700"/>
                <a:gd name="T13" fmla="*/ T12 w 2597"/>
                <a:gd name="T14" fmla="+- 0 802 350"/>
                <a:gd name="T15" fmla="*/ 802 h 455"/>
                <a:gd name="T16" fmla="+- 0 5802 5700"/>
                <a:gd name="T17" fmla="*/ T16 w 2597"/>
                <a:gd name="T18" fmla="+- 0 805 350"/>
                <a:gd name="T19" fmla="*/ 805 h 455"/>
                <a:gd name="T20" fmla="+- 0 8200 5700"/>
                <a:gd name="T21" fmla="*/ T20 w 2597"/>
                <a:gd name="T22" fmla="+- 0 805 350"/>
                <a:gd name="T23" fmla="*/ 805 h 455"/>
                <a:gd name="T24" fmla="+- 0 8260 5700"/>
                <a:gd name="T25" fmla="*/ T24 w 2597"/>
                <a:gd name="T26" fmla="+- 0 780 350"/>
                <a:gd name="T27" fmla="*/ 780 h 455"/>
                <a:gd name="T28" fmla="+- 0 8294 5700"/>
                <a:gd name="T29" fmla="*/ T28 w 2597"/>
                <a:gd name="T30" fmla="+- 0 725 350"/>
                <a:gd name="T31" fmla="*/ 725 h 455"/>
                <a:gd name="T32" fmla="+- 0 8297 5700"/>
                <a:gd name="T33" fmla="*/ T32 w 2597"/>
                <a:gd name="T34" fmla="+- 0 703 350"/>
                <a:gd name="T35" fmla="*/ 703 h 455"/>
                <a:gd name="T36" fmla="+- 0 8296 5700"/>
                <a:gd name="T37" fmla="*/ T36 w 2597"/>
                <a:gd name="T38" fmla="+- 0 447 350"/>
                <a:gd name="T39" fmla="*/ 447 h 455"/>
                <a:gd name="T40" fmla="+- 0 8272 5700"/>
                <a:gd name="T41" fmla="*/ T40 w 2597"/>
                <a:gd name="T42" fmla="+- 0 386 350"/>
                <a:gd name="T43" fmla="*/ 386 h 455"/>
                <a:gd name="T44" fmla="+- 0 8217 5700"/>
                <a:gd name="T45" fmla="*/ T44 w 2597"/>
                <a:gd name="T46" fmla="+- 0 353 350"/>
                <a:gd name="T47" fmla="*/ 353 h 455"/>
                <a:gd name="T48" fmla="+- 0 8195 5700"/>
                <a:gd name="T49" fmla="*/ T48 w 2597"/>
                <a:gd name="T50" fmla="+- 0 350 350"/>
                <a:gd name="T51" fmla="*/ 350 h 455"/>
                <a:gd name="T52" fmla="+- 0 5797 5700"/>
                <a:gd name="T53" fmla="*/ T52 w 2597"/>
                <a:gd name="T54" fmla="+- 0 350 350"/>
                <a:gd name="T55" fmla="*/ 350 h 455"/>
                <a:gd name="T56" fmla="+- 0 5736 5700"/>
                <a:gd name="T57" fmla="*/ T56 w 2597"/>
                <a:gd name="T58" fmla="+- 0 374 350"/>
                <a:gd name="T59" fmla="*/ 374 h 455"/>
                <a:gd name="T60" fmla="+- 0 5703 5700"/>
                <a:gd name="T61" fmla="*/ T60 w 2597"/>
                <a:gd name="T62" fmla="+- 0 429 350"/>
                <a:gd name="T63" fmla="*/ 429 h 455"/>
                <a:gd name="T64" fmla="+- 0 5700 5700"/>
                <a:gd name="T65" fmla="*/ T64 w 2597"/>
                <a:gd name="T66" fmla="+- 0 452 350"/>
                <a:gd name="T67" fmla="*/ 452 h 45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</a:cxnLst>
              <a:rect l="0" t="0" r="r" b="b"/>
              <a:pathLst>
                <a:path w="2597" h="455">
                  <a:moveTo>
                    <a:pt x="0" y="102"/>
                  </a:moveTo>
                  <a:lnTo>
                    <a:pt x="0" y="358"/>
                  </a:lnTo>
                  <a:lnTo>
                    <a:pt x="24" y="418"/>
                  </a:lnTo>
                  <a:lnTo>
                    <a:pt x="79" y="452"/>
                  </a:lnTo>
                  <a:lnTo>
                    <a:pt x="102" y="455"/>
                  </a:lnTo>
                  <a:lnTo>
                    <a:pt x="2500" y="455"/>
                  </a:lnTo>
                  <a:lnTo>
                    <a:pt x="2560" y="430"/>
                  </a:lnTo>
                  <a:lnTo>
                    <a:pt x="2594" y="375"/>
                  </a:lnTo>
                  <a:lnTo>
                    <a:pt x="2597" y="353"/>
                  </a:lnTo>
                  <a:lnTo>
                    <a:pt x="2596" y="97"/>
                  </a:lnTo>
                  <a:lnTo>
                    <a:pt x="2572" y="36"/>
                  </a:lnTo>
                  <a:lnTo>
                    <a:pt x="2517" y="3"/>
                  </a:lnTo>
                  <a:lnTo>
                    <a:pt x="2495" y="0"/>
                  </a:lnTo>
                  <a:lnTo>
                    <a:pt x="97" y="0"/>
                  </a:lnTo>
                  <a:lnTo>
                    <a:pt x="36" y="24"/>
                  </a:lnTo>
                  <a:lnTo>
                    <a:pt x="3" y="79"/>
                  </a:lnTo>
                  <a:lnTo>
                    <a:pt x="0" y="102"/>
                  </a:lnTo>
                  <a:close/>
                </a:path>
              </a:pathLst>
            </a:custGeom>
            <a:solidFill>
              <a:srgbClr val="C7E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0" name="Freeform 146"/>
            <p:cNvSpPr>
              <a:spLocks/>
            </p:cNvSpPr>
            <p:nvPr/>
          </p:nvSpPr>
          <p:spPr bwMode="auto">
            <a:xfrm>
              <a:off x="5700" y="350"/>
              <a:ext cx="2597" cy="455"/>
            </a:xfrm>
            <a:custGeom>
              <a:avLst/>
              <a:gdLst>
                <a:gd name="T0" fmla="+- 0 5700 5700"/>
                <a:gd name="T1" fmla="*/ T0 w 2597"/>
                <a:gd name="T2" fmla="+- 0 452 350"/>
                <a:gd name="T3" fmla="*/ 452 h 455"/>
                <a:gd name="T4" fmla="+- 0 5721 5700"/>
                <a:gd name="T5" fmla="*/ T4 w 2597"/>
                <a:gd name="T6" fmla="+- 0 390 350"/>
                <a:gd name="T7" fmla="*/ 390 h 455"/>
                <a:gd name="T8" fmla="+- 0 5775 5700"/>
                <a:gd name="T9" fmla="*/ T8 w 2597"/>
                <a:gd name="T10" fmla="+- 0 354 350"/>
                <a:gd name="T11" fmla="*/ 354 h 455"/>
                <a:gd name="T12" fmla="+- 0 5802 5700"/>
                <a:gd name="T13" fmla="*/ T12 w 2597"/>
                <a:gd name="T14" fmla="+- 0 350 350"/>
                <a:gd name="T15" fmla="*/ 350 h 455"/>
                <a:gd name="T16" fmla="+- 0 8195 5700"/>
                <a:gd name="T17" fmla="*/ T16 w 2597"/>
                <a:gd name="T18" fmla="+- 0 350 350"/>
                <a:gd name="T19" fmla="*/ 350 h 455"/>
                <a:gd name="T20" fmla="+- 0 8257 5700"/>
                <a:gd name="T21" fmla="*/ T20 w 2597"/>
                <a:gd name="T22" fmla="+- 0 371 350"/>
                <a:gd name="T23" fmla="*/ 371 h 455"/>
                <a:gd name="T24" fmla="+- 0 8293 5700"/>
                <a:gd name="T25" fmla="*/ T24 w 2597"/>
                <a:gd name="T26" fmla="+- 0 425 350"/>
                <a:gd name="T27" fmla="*/ 425 h 455"/>
                <a:gd name="T28" fmla="+- 0 8297 5700"/>
                <a:gd name="T29" fmla="*/ T28 w 2597"/>
                <a:gd name="T30" fmla="+- 0 452 350"/>
                <a:gd name="T31" fmla="*/ 452 h 455"/>
                <a:gd name="T32" fmla="+- 0 8297 5700"/>
                <a:gd name="T33" fmla="*/ T32 w 2597"/>
                <a:gd name="T34" fmla="+- 0 703 350"/>
                <a:gd name="T35" fmla="*/ 703 h 455"/>
                <a:gd name="T36" fmla="+- 0 8275 5700"/>
                <a:gd name="T37" fmla="*/ T36 w 2597"/>
                <a:gd name="T38" fmla="+- 0 765 350"/>
                <a:gd name="T39" fmla="*/ 765 h 455"/>
                <a:gd name="T40" fmla="+- 0 8222 5700"/>
                <a:gd name="T41" fmla="*/ T40 w 2597"/>
                <a:gd name="T42" fmla="+- 0 801 350"/>
                <a:gd name="T43" fmla="*/ 801 h 455"/>
                <a:gd name="T44" fmla="+- 0 8195 5700"/>
                <a:gd name="T45" fmla="*/ T44 w 2597"/>
                <a:gd name="T46" fmla="+- 0 805 350"/>
                <a:gd name="T47" fmla="*/ 805 h 455"/>
                <a:gd name="T48" fmla="+- 0 5802 5700"/>
                <a:gd name="T49" fmla="*/ T48 w 2597"/>
                <a:gd name="T50" fmla="+- 0 805 350"/>
                <a:gd name="T51" fmla="*/ 805 h 455"/>
                <a:gd name="T52" fmla="+- 0 5740 5700"/>
                <a:gd name="T53" fmla="*/ T52 w 2597"/>
                <a:gd name="T54" fmla="+- 0 783 350"/>
                <a:gd name="T55" fmla="*/ 783 h 455"/>
                <a:gd name="T56" fmla="+- 0 5704 5700"/>
                <a:gd name="T57" fmla="*/ T56 w 2597"/>
                <a:gd name="T58" fmla="+- 0 730 350"/>
                <a:gd name="T59" fmla="*/ 730 h 455"/>
                <a:gd name="T60" fmla="+- 0 5700 5700"/>
                <a:gd name="T61" fmla="*/ T60 w 2597"/>
                <a:gd name="T62" fmla="+- 0 703 350"/>
                <a:gd name="T63" fmla="*/ 703 h 455"/>
                <a:gd name="T64" fmla="+- 0 5700 5700"/>
                <a:gd name="T65" fmla="*/ T64 w 2597"/>
                <a:gd name="T66" fmla="+- 0 452 350"/>
                <a:gd name="T67" fmla="*/ 452 h 455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</a:cxnLst>
              <a:rect l="0" t="0" r="r" b="b"/>
              <a:pathLst>
                <a:path w="2597" h="455">
                  <a:moveTo>
                    <a:pt x="0" y="102"/>
                  </a:moveTo>
                  <a:lnTo>
                    <a:pt x="21" y="40"/>
                  </a:lnTo>
                  <a:lnTo>
                    <a:pt x="75" y="4"/>
                  </a:lnTo>
                  <a:lnTo>
                    <a:pt x="102" y="0"/>
                  </a:lnTo>
                  <a:lnTo>
                    <a:pt x="2495" y="0"/>
                  </a:lnTo>
                  <a:lnTo>
                    <a:pt x="2557" y="21"/>
                  </a:lnTo>
                  <a:lnTo>
                    <a:pt x="2593" y="75"/>
                  </a:lnTo>
                  <a:lnTo>
                    <a:pt x="2597" y="102"/>
                  </a:lnTo>
                  <a:lnTo>
                    <a:pt x="2597" y="353"/>
                  </a:lnTo>
                  <a:lnTo>
                    <a:pt x="2575" y="415"/>
                  </a:lnTo>
                  <a:lnTo>
                    <a:pt x="2522" y="451"/>
                  </a:lnTo>
                  <a:lnTo>
                    <a:pt x="2495" y="455"/>
                  </a:lnTo>
                  <a:lnTo>
                    <a:pt x="102" y="455"/>
                  </a:lnTo>
                  <a:lnTo>
                    <a:pt x="40" y="433"/>
                  </a:lnTo>
                  <a:lnTo>
                    <a:pt x="4" y="380"/>
                  </a:lnTo>
                  <a:lnTo>
                    <a:pt x="0" y="353"/>
                  </a:lnTo>
                  <a:lnTo>
                    <a:pt x="0" y="102"/>
                  </a:lnTo>
                  <a:close/>
                </a:path>
              </a:pathLst>
            </a:custGeom>
            <a:noFill/>
            <a:ln w="11430">
              <a:solidFill>
                <a:srgbClr val="36343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51" name="Picture 14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3" y="1841"/>
              <a:ext cx="3234" cy="87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2" name="Picture 14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3" y="1088"/>
              <a:ext cx="2051" cy="6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3" name="Picture 149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65" y="962"/>
              <a:ext cx="996" cy="7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4" name="Picture 150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234" y="1087"/>
              <a:ext cx="869" cy="104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55" name="Freeform 151"/>
            <p:cNvSpPr>
              <a:spLocks/>
            </p:cNvSpPr>
            <p:nvPr/>
          </p:nvSpPr>
          <p:spPr bwMode="auto">
            <a:xfrm>
              <a:off x="8146" y="2244"/>
              <a:ext cx="0" cy="778"/>
            </a:xfrm>
            <a:custGeom>
              <a:avLst/>
              <a:gdLst>
                <a:gd name="T0" fmla="+- 0 2314 2244"/>
                <a:gd name="T1" fmla="*/ 2314 h 778"/>
                <a:gd name="T2" fmla="+- 0 2949 2244"/>
                <a:gd name="T3" fmla="*/ 2949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70"/>
                  </a:moveTo>
                  <a:lnTo>
                    <a:pt x="0" y="705"/>
                  </a:lnTo>
                </a:path>
              </a:pathLst>
            </a:custGeom>
            <a:noFill/>
            <a:ln w="12256">
              <a:solidFill>
                <a:srgbClr val="00AFE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6" name="Freeform 152"/>
            <p:cNvSpPr>
              <a:spLocks/>
            </p:cNvSpPr>
            <p:nvPr/>
          </p:nvSpPr>
          <p:spPr bwMode="auto">
            <a:xfrm>
              <a:off x="8164" y="2244"/>
              <a:ext cx="0" cy="778"/>
            </a:xfrm>
            <a:custGeom>
              <a:avLst/>
              <a:gdLst>
                <a:gd name="T0" fmla="+- 0 2281 2244"/>
                <a:gd name="T1" fmla="*/ 2281 h 778"/>
                <a:gd name="T2" fmla="+- 0 2984 2244"/>
                <a:gd name="T3" fmla="*/ 2984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37"/>
                  </a:moveTo>
                  <a:lnTo>
                    <a:pt x="0" y="740"/>
                  </a:lnTo>
                </a:path>
              </a:pathLst>
            </a:custGeom>
            <a:noFill/>
            <a:ln w="12256">
              <a:solidFill>
                <a:srgbClr val="00B2E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7" name="Freeform 153"/>
            <p:cNvSpPr>
              <a:spLocks/>
            </p:cNvSpPr>
            <p:nvPr/>
          </p:nvSpPr>
          <p:spPr bwMode="auto">
            <a:xfrm>
              <a:off x="8183" y="2244"/>
              <a:ext cx="0" cy="778"/>
            </a:xfrm>
            <a:custGeom>
              <a:avLst/>
              <a:gdLst>
                <a:gd name="T0" fmla="+- 0 2263 2244"/>
                <a:gd name="T1" fmla="*/ 2263 h 778"/>
                <a:gd name="T2" fmla="+- 0 3001 2244"/>
                <a:gd name="T3" fmla="*/ 300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19"/>
                  </a:moveTo>
                  <a:lnTo>
                    <a:pt x="0" y="757"/>
                  </a:lnTo>
                </a:path>
              </a:pathLst>
            </a:custGeom>
            <a:noFill/>
            <a:ln w="12230">
              <a:solidFill>
                <a:srgbClr val="00B5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" name="Freeform 154"/>
            <p:cNvSpPr>
              <a:spLocks/>
            </p:cNvSpPr>
            <p:nvPr/>
          </p:nvSpPr>
          <p:spPr bwMode="auto">
            <a:xfrm>
              <a:off x="8201" y="2244"/>
              <a:ext cx="0" cy="778"/>
            </a:xfrm>
            <a:custGeom>
              <a:avLst/>
              <a:gdLst>
                <a:gd name="T0" fmla="+- 0 2252 2244"/>
                <a:gd name="T1" fmla="*/ 2252 h 778"/>
                <a:gd name="T2" fmla="+- 0 3012 2244"/>
                <a:gd name="T3" fmla="*/ 3012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8"/>
                  </a:moveTo>
                  <a:lnTo>
                    <a:pt x="0" y="768"/>
                  </a:lnTo>
                </a:path>
              </a:pathLst>
            </a:custGeom>
            <a:noFill/>
            <a:ln w="12217">
              <a:solidFill>
                <a:srgbClr val="00B8F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9" name="Freeform 155"/>
            <p:cNvSpPr>
              <a:spLocks/>
            </p:cNvSpPr>
            <p:nvPr/>
          </p:nvSpPr>
          <p:spPr bwMode="auto">
            <a:xfrm>
              <a:off x="8219" y="2244"/>
              <a:ext cx="0" cy="778"/>
            </a:xfrm>
            <a:custGeom>
              <a:avLst/>
              <a:gdLst>
                <a:gd name="T0" fmla="+- 0 2246 2244"/>
                <a:gd name="T1" fmla="*/ 2246 h 778"/>
                <a:gd name="T2" fmla="+- 0 3018 2244"/>
                <a:gd name="T3" fmla="*/ 3018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2"/>
                  </a:moveTo>
                  <a:lnTo>
                    <a:pt x="0" y="774"/>
                  </a:lnTo>
                </a:path>
              </a:pathLst>
            </a:custGeom>
            <a:noFill/>
            <a:ln w="12256">
              <a:solidFill>
                <a:srgbClr val="00BBF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0" name="Freeform 156"/>
            <p:cNvSpPr>
              <a:spLocks/>
            </p:cNvSpPr>
            <p:nvPr/>
          </p:nvSpPr>
          <p:spPr bwMode="auto">
            <a:xfrm>
              <a:off x="8237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56">
              <a:solidFill>
                <a:srgbClr val="01BDF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1" name="Freeform 157"/>
            <p:cNvSpPr>
              <a:spLocks/>
            </p:cNvSpPr>
            <p:nvPr/>
          </p:nvSpPr>
          <p:spPr bwMode="auto">
            <a:xfrm>
              <a:off x="8255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30">
              <a:solidFill>
                <a:srgbClr val="04C0F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2" name="Freeform 158"/>
            <p:cNvSpPr>
              <a:spLocks/>
            </p:cNvSpPr>
            <p:nvPr/>
          </p:nvSpPr>
          <p:spPr bwMode="auto">
            <a:xfrm>
              <a:off x="8273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30">
              <a:solidFill>
                <a:srgbClr val="12C2F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3" name="Freeform 159"/>
            <p:cNvSpPr>
              <a:spLocks/>
            </p:cNvSpPr>
            <p:nvPr/>
          </p:nvSpPr>
          <p:spPr bwMode="auto">
            <a:xfrm>
              <a:off x="8291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56">
              <a:solidFill>
                <a:srgbClr val="2EC4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4" name="Freeform 160"/>
            <p:cNvSpPr>
              <a:spLocks/>
            </p:cNvSpPr>
            <p:nvPr/>
          </p:nvSpPr>
          <p:spPr bwMode="auto">
            <a:xfrm>
              <a:off x="8309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56">
              <a:solidFill>
                <a:srgbClr val="46C7F3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5" name="Freeform 161"/>
            <p:cNvSpPr>
              <a:spLocks/>
            </p:cNvSpPr>
            <p:nvPr/>
          </p:nvSpPr>
          <p:spPr bwMode="auto">
            <a:xfrm>
              <a:off x="8327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30">
              <a:solidFill>
                <a:srgbClr val="51C9F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6" name="Freeform 162"/>
            <p:cNvSpPr>
              <a:spLocks/>
            </p:cNvSpPr>
            <p:nvPr/>
          </p:nvSpPr>
          <p:spPr bwMode="auto">
            <a:xfrm>
              <a:off x="8345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30">
              <a:solidFill>
                <a:srgbClr val="5CCAF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7" name="Freeform 163"/>
            <p:cNvSpPr>
              <a:spLocks/>
            </p:cNvSpPr>
            <p:nvPr/>
          </p:nvSpPr>
          <p:spPr bwMode="auto">
            <a:xfrm>
              <a:off x="8363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56">
              <a:solidFill>
                <a:srgbClr val="65CCF4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8" name="Freeform 164"/>
            <p:cNvSpPr>
              <a:spLocks/>
            </p:cNvSpPr>
            <p:nvPr/>
          </p:nvSpPr>
          <p:spPr bwMode="auto">
            <a:xfrm>
              <a:off x="8381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56">
              <a:solidFill>
                <a:srgbClr val="6DCEF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9" name="Freeform 165"/>
            <p:cNvSpPr>
              <a:spLocks/>
            </p:cNvSpPr>
            <p:nvPr/>
          </p:nvSpPr>
          <p:spPr bwMode="auto">
            <a:xfrm>
              <a:off x="8399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30">
              <a:solidFill>
                <a:srgbClr val="74D0F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0" name="Freeform 166"/>
            <p:cNvSpPr>
              <a:spLocks/>
            </p:cNvSpPr>
            <p:nvPr/>
          </p:nvSpPr>
          <p:spPr bwMode="auto">
            <a:xfrm>
              <a:off x="8418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30">
              <a:solidFill>
                <a:srgbClr val="7AD1F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1" name="Freeform 167"/>
            <p:cNvSpPr>
              <a:spLocks/>
            </p:cNvSpPr>
            <p:nvPr/>
          </p:nvSpPr>
          <p:spPr bwMode="auto">
            <a:xfrm>
              <a:off x="8436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56">
              <a:solidFill>
                <a:srgbClr val="80D3F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2" name="Freeform 168"/>
            <p:cNvSpPr>
              <a:spLocks/>
            </p:cNvSpPr>
            <p:nvPr/>
          </p:nvSpPr>
          <p:spPr bwMode="auto">
            <a:xfrm>
              <a:off x="8454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56">
              <a:solidFill>
                <a:srgbClr val="86D4F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3" name="Freeform 169"/>
            <p:cNvSpPr>
              <a:spLocks/>
            </p:cNvSpPr>
            <p:nvPr/>
          </p:nvSpPr>
          <p:spPr bwMode="auto">
            <a:xfrm>
              <a:off x="8472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30">
              <a:solidFill>
                <a:srgbClr val="8CD6F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4" name="Freeform 170"/>
            <p:cNvSpPr>
              <a:spLocks/>
            </p:cNvSpPr>
            <p:nvPr/>
          </p:nvSpPr>
          <p:spPr bwMode="auto">
            <a:xfrm>
              <a:off x="8490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30">
              <a:solidFill>
                <a:srgbClr val="91D7F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5" name="Freeform 171"/>
            <p:cNvSpPr>
              <a:spLocks/>
            </p:cNvSpPr>
            <p:nvPr/>
          </p:nvSpPr>
          <p:spPr bwMode="auto">
            <a:xfrm>
              <a:off x="8508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56">
              <a:solidFill>
                <a:srgbClr val="95D9F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6" name="Freeform 172"/>
            <p:cNvSpPr>
              <a:spLocks/>
            </p:cNvSpPr>
            <p:nvPr/>
          </p:nvSpPr>
          <p:spPr bwMode="auto">
            <a:xfrm>
              <a:off x="8526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56">
              <a:solidFill>
                <a:srgbClr val="9ADAF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7" name="Freeform 173"/>
            <p:cNvSpPr>
              <a:spLocks/>
            </p:cNvSpPr>
            <p:nvPr/>
          </p:nvSpPr>
          <p:spPr bwMode="auto">
            <a:xfrm>
              <a:off x="8544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30">
              <a:solidFill>
                <a:srgbClr val="9EDCF7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8" name="Freeform 174"/>
            <p:cNvSpPr>
              <a:spLocks/>
            </p:cNvSpPr>
            <p:nvPr/>
          </p:nvSpPr>
          <p:spPr bwMode="auto">
            <a:xfrm>
              <a:off x="8562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30">
              <a:solidFill>
                <a:srgbClr val="A3DDF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9" name="Freeform 175"/>
            <p:cNvSpPr>
              <a:spLocks/>
            </p:cNvSpPr>
            <p:nvPr/>
          </p:nvSpPr>
          <p:spPr bwMode="auto">
            <a:xfrm>
              <a:off x="8580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56">
              <a:solidFill>
                <a:srgbClr val="A6DEF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0" name="Freeform 176"/>
            <p:cNvSpPr>
              <a:spLocks/>
            </p:cNvSpPr>
            <p:nvPr/>
          </p:nvSpPr>
          <p:spPr bwMode="auto">
            <a:xfrm>
              <a:off x="8598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56">
              <a:solidFill>
                <a:srgbClr val="AADFF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1" name="Freeform 177"/>
            <p:cNvSpPr>
              <a:spLocks/>
            </p:cNvSpPr>
            <p:nvPr/>
          </p:nvSpPr>
          <p:spPr bwMode="auto">
            <a:xfrm>
              <a:off x="8616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30">
              <a:solidFill>
                <a:srgbClr val="AEE1F8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2" name="Freeform 178"/>
            <p:cNvSpPr>
              <a:spLocks/>
            </p:cNvSpPr>
            <p:nvPr/>
          </p:nvSpPr>
          <p:spPr bwMode="auto">
            <a:xfrm>
              <a:off x="8635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30">
              <a:solidFill>
                <a:srgbClr val="B2E2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3" name="Freeform 179"/>
            <p:cNvSpPr>
              <a:spLocks/>
            </p:cNvSpPr>
            <p:nvPr/>
          </p:nvSpPr>
          <p:spPr bwMode="auto">
            <a:xfrm>
              <a:off x="8653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56">
              <a:solidFill>
                <a:srgbClr val="B5E3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4" name="Freeform 180"/>
            <p:cNvSpPr>
              <a:spLocks/>
            </p:cNvSpPr>
            <p:nvPr/>
          </p:nvSpPr>
          <p:spPr bwMode="auto">
            <a:xfrm>
              <a:off x="8671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56">
              <a:solidFill>
                <a:srgbClr val="B9E4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" name="Freeform 181"/>
            <p:cNvSpPr>
              <a:spLocks/>
            </p:cNvSpPr>
            <p:nvPr/>
          </p:nvSpPr>
          <p:spPr bwMode="auto">
            <a:xfrm>
              <a:off x="8689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30">
              <a:solidFill>
                <a:srgbClr val="BCE5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" name="Freeform 182"/>
            <p:cNvSpPr>
              <a:spLocks/>
            </p:cNvSpPr>
            <p:nvPr/>
          </p:nvSpPr>
          <p:spPr bwMode="auto">
            <a:xfrm>
              <a:off x="8707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30">
              <a:solidFill>
                <a:srgbClr val="BFE6F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7" name="Freeform 183"/>
            <p:cNvSpPr>
              <a:spLocks/>
            </p:cNvSpPr>
            <p:nvPr/>
          </p:nvSpPr>
          <p:spPr bwMode="auto">
            <a:xfrm>
              <a:off x="8725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56">
              <a:solidFill>
                <a:srgbClr val="C2E7F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8" name="Freeform 184"/>
            <p:cNvSpPr>
              <a:spLocks/>
            </p:cNvSpPr>
            <p:nvPr/>
          </p:nvSpPr>
          <p:spPr bwMode="auto">
            <a:xfrm>
              <a:off x="8743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56">
              <a:solidFill>
                <a:srgbClr val="C5E8F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9" name="Freeform 185"/>
            <p:cNvSpPr>
              <a:spLocks/>
            </p:cNvSpPr>
            <p:nvPr/>
          </p:nvSpPr>
          <p:spPr bwMode="auto">
            <a:xfrm>
              <a:off x="8761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30">
              <a:solidFill>
                <a:srgbClr val="C8E9F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0" name="Freeform 186"/>
            <p:cNvSpPr>
              <a:spLocks/>
            </p:cNvSpPr>
            <p:nvPr/>
          </p:nvSpPr>
          <p:spPr bwMode="auto">
            <a:xfrm>
              <a:off x="8779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30">
              <a:solidFill>
                <a:srgbClr val="CBEAF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" name="Freeform 187"/>
            <p:cNvSpPr>
              <a:spLocks/>
            </p:cNvSpPr>
            <p:nvPr/>
          </p:nvSpPr>
          <p:spPr bwMode="auto">
            <a:xfrm>
              <a:off x="8797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56">
              <a:solidFill>
                <a:srgbClr val="CDEBF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2" name="Freeform 188"/>
            <p:cNvSpPr>
              <a:spLocks/>
            </p:cNvSpPr>
            <p:nvPr/>
          </p:nvSpPr>
          <p:spPr bwMode="auto">
            <a:xfrm>
              <a:off x="8815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56">
              <a:solidFill>
                <a:srgbClr val="D0ECFA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3" name="Freeform 189"/>
            <p:cNvSpPr>
              <a:spLocks/>
            </p:cNvSpPr>
            <p:nvPr/>
          </p:nvSpPr>
          <p:spPr bwMode="auto">
            <a:xfrm>
              <a:off x="8833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30">
              <a:solidFill>
                <a:srgbClr val="D2ED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4" name="Freeform 190"/>
            <p:cNvSpPr>
              <a:spLocks/>
            </p:cNvSpPr>
            <p:nvPr/>
          </p:nvSpPr>
          <p:spPr bwMode="auto">
            <a:xfrm>
              <a:off x="8851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30">
              <a:solidFill>
                <a:srgbClr val="D5EE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5" name="Freeform 191"/>
            <p:cNvSpPr>
              <a:spLocks/>
            </p:cNvSpPr>
            <p:nvPr/>
          </p:nvSpPr>
          <p:spPr bwMode="auto">
            <a:xfrm>
              <a:off x="8870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56">
              <a:solidFill>
                <a:srgbClr val="D7EF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6" name="Freeform 192"/>
            <p:cNvSpPr>
              <a:spLocks/>
            </p:cNvSpPr>
            <p:nvPr/>
          </p:nvSpPr>
          <p:spPr bwMode="auto">
            <a:xfrm>
              <a:off x="8888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43">
              <a:solidFill>
                <a:srgbClr val="DAF0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7" name="Freeform 193"/>
            <p:cNvSpPr>
              <a:spLocks/>
            </p:cNvSpPr>
            <p:nvPr/>
          </p:nvSpPr>
          <p:spPr bwMode="auto">
            <a:xfrm>
              <a:off x="8906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30">
              <a:solidFill>
                <a:srgbClr val="DCF1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8" name="Freeform 194"/>
            <p:cNvSpPr>
              <a:spLocks/>
            </p:cNvSpPr>
            <p:nvPr/>
          </p:nvSpPr>
          <p:spPr bwMode="auto">
            <a:xfrm>
              <a:off x="8924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30">
              <a:solidFill>
                <a:srgbClr val="DEF2F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9" name="Freeform 195"/>
            <p:cNvSpPr>
              <a:spLocks/>
            </p:cNvSpPr>
            <p:nvPr/>
          </p:nvSpPr>
          <p:spPr bwMode="auto">
            <a:xfrm>
              <a:off x="8942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56">
              <a:solidFill>
                <a:srgbClr val="E0F2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0" name="Freeform 196"/>
            <p:cNvSpPr>
              <a:spLocks/>
            </p:cNvSpPr>
            <p:nvPr/>
          </p:nvSpPr>
          <p:spPr bwMode="auto">
            <a:xfrm>
              <a:off x="8960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56">
              <a:solidFill>
                <a:srgbClr val="E3F3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1" name="Freeform 197"/>
            <p:cNvSpPr>
              <a:spLocks/>
            </p:cNvSpPr>
            <p:nvPr/>
          </p:nvSpPr>
          <p:spPr bwMode="auto">
            <a:xfrm>
              <a:off x="8978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30">
              <a:solidFill>
                <a:srgbClr val="E5F4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2" name="Freeform 198"/>
            <p:cNvSpPr>
              <a:spLocks/>
            </p:cNvSpPr>
            <p:nvPr/>
          </p:nvSpPr>
          <p:spPr bwMode="auto">
            <a:xfrm>
              <a:off x="8996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30">
              <a:solidFill>
                <a:srgbClr val="E7F5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3" name="Freeform 199"/>
            <p:cNvSpPr>
              <a:spLocks/>
            </p:cNvSpPr>
            <p:nvPr/>
          </p:nvSpPr>
          <p:spPr bwMode="auto">
            <a:xfrm>
              <a:off x="9014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56">
              <a:solidFill>
                <a:srgbClr val="E9F6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4" name="Freeform 200"/>
            <p:cNvSpPr>
              <a:spLocks/>
            </p:cNvSpPr>
            <p:nvPr/>
          </p:nvSpPr>
          <p:spPr bwMode="auto">
            <a:xfrm>
              <a:off x="9032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56">
              <a:solidFill>
                <a:srgbClr val="EBF6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" name="Freeform 201"/>
            <p:cNvSpPr>
              <a:spLocks/>
            </p:cNvSpPr>
            <p:nvPr/>
          </p:nvSpPr>
          <p:spPr bwMode="auto">
            <a:xfrm>
              <a:off x="9050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30">
              <a:solidFill>
                <a:srgbClr val="EDF7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6" name="Freeform 202"/>
            <p:cNvSpPr>
              <a:spLocks/>
            </p:cNvSpPr>
            <p:nvPr/>
          </p:nvSpPr>
          <p:spPr bwMode="auto">
            <a:xfrm>
              <a:off x="9068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30">
              <a:solidFill>
                <a:srgbClr val="EFF8FC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7" name="Freeform 203"/>
            <p:cNvSpPr>
              <a:spLocks/>
            </p:cNvSpPr>
            <p:nvPr/>
          </p:nvSpPr>
          <p:spPr bwMode="auto">
            <a:xfrm>
              <a:off x="9086" y="2244"/>
              <a:ext cx="0" cy="778"/>
            </a:xfrm>
            <a:custGeom>
              <a:avLst/>
              <a:gdLst>
                <a:gd name="T0" fmla="+- 0 2244 2244"/>
                <a:gd name="T1" fmla="*/ 2244 h 778"/>
                <a:gd name="T2" fmla="+- 0 3021 2244"/>
                <a:gd name="T3" fmla="*/ 3021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0"/>
                  </a:moveTo>
                  <a:lnTo>
                    <a:pt x="0" y="777"/>
                  </a:lnTo>
                </a:path>
              </a:pathLst>
            </a:custGeom>
            <a:noFill/>
            <a:ln w="12256">
              <a:solidFill>
                <a:srgbClr val="F1F9F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8" name="Freeform 204"/>
            <p:cNvSpPr>
              <a:spLocks/>
            </p:cNvSpPr>
            <p:nvPr/>
          </p:nvSpPr>
          <p:spPr bwMode="auto">
            <a:xfrm>
              <a:off x="9105" y="2244"/>
              <a:ext cx="0" cy="778"/>
            </a:xfrm>
            <a:custGeom>
              <a:avLst/>
              <a:gdLst>
                <a:gd name="T0" fmla="+- 0 2246 2244"/>
                <a:gd name="T1" fmla="*/ 2246 h 778"/>
                <a:gd name="T2" fmla="+- 0 3018 2244"/>
                <a:gd name="T3" fmla="*/ 3018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2"/>
                  </a:moveTo>
                  <a:lnTo>
                    <a:pt x="0" y="774"/>
                  </a:lnTo>
                </a:path>
              </a:pathLst>
            </a:custGeom>
            <a:noFill/>
            <a:ln w="12256">
              <a:solidFill>
                <a:srgbClr val="F3F9F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9" name="Freeform 205"/>
            <p:cNvSpPr>
              <a:spLocks/>
            </p:cNvSpPr>
            <p:nvPr/>
          </p:nvSpPr>
          <p:spPr bwMode="auto">
            <a:xfrm>
              <a:off x="9123" y="2244"/>
              <a:ext cx="0" cy="778"/>
            </a:xfrm>
            <a:custGeom>
              <a:avLst/>
              <a:gdLst>
                <a:gd name="T0" fmla="+- 0 2253 2244"/>
                <a:gd name="T1" fmla="*/ 2253 h 778"/>
                <a:gd name="T2" fmla="+- 0 3012 2244"/>
                <a:gd name="T3" fmla="*/ 3012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9"/>
                  </a:moveTo>
                  <a:lnTo>
                    <a:pt x="0" y="768"/>
                  </a:lnTo>
                </a:path>
              </a:pathLst>
            </a:custGeom>
            <a:noFill/>
            <a:ln w="12230">
              <a:solidFill>
                <a:srgbClr val="F5FAF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0" name="Freeform 206"/>
            <p:cNvSpPr>
              <a:spLocks/>
            </p:cNvSpPr>
            <p:nvPr/>
          </p:nvSpPr>
          <p:spPr bwMode="auto">
            <a:xfrm>
              <a:off x="9141" y="2244"/>
              <a:ext cx="0" cy="778"/>
            </a:xfrm>
            <a:custGeom>
              <a:avLst/>
              <a:gdLst>
                <a:gd name="T0" fmla="+- 0 2264 2244"/>
                <a:gd name="T1" fmla="*/ 2264 h 778"/>
                <a:gd name="T2" fmla="+- 0 3000 2244"/>
                <a:gd name="T3" fmla="*/ 3000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20"/>
                  </a:moveTo>
                  <a:lnTo>
                    <a:pt x="0" y="756"/>
                  </a:lnTo>
                </a:path>
              </a:pathLst>
            </a:custGeom>
            <a:noFill/>
            <a:ln w="12230">
              <a:solidFill>
                <a:srgbClr val="F8FBF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1" name="Freeform 207"/>
            <p:cNvSpPr>
              <a:spLocks/>
            </p:cNvSpPr>
            <p:nvPr/>
          </p:nvSpPr>
          <p:spPr bwMode="auto">
            <a:xfrm>
              <a:off x="9159" y="2244"/>
              <a:ext cx="0" cy="778"/>
            </a:xfrm>
            <a:custGeom>
              <a:avLst/>
              <a:gdLst>
                <a:gd name="T0" fmla="+- 0 2282 2244"/>
                <a:gd name="T1" fmla="*/ 2282 h 778"/>
                <a:gd name="T2" fmla="+- 0 2982 2244"/>
                <a:gd name="T3" fmla="*/ 2982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38"/>
                  </a:moveTo>
                  <a:lnTo>
                    <a:pt x="0" y="738"/>
                  </a:lnTo>
                </a:path>
              </a:pathLst>
            </a:custGeom>
            <a:noFill/>
            <a:ln w="12256">
              <a:solidFill>
                <a:srgbClr val="FAFCF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2" name="Freeform 208"/>
            <p:cNvSpPr>
              <a:spLocks/>
            </p:cNvSpPr>
            <p:nvPr/>
          </p:nvSpPr>
          <p:spPr bwMode="auto">
            <a:xfrm>
              <a:off x="9177" y="2244"/>
              <a:ext cx="0" cy="778"/>
            </a:xfrm>
            <a:custGeom>
              <a:avLst/>
              <a:gdLst>
                <a:gd name="T0" fmla="+- 0 2318 2244"/>
                <a:gd name="T1" fmla="*/ 2318 h 778"/>
                <a:gd name="T2" fmla="+- 0 2947 2244"/>
                <a:gd name="T3" fmla="*/ 2947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74"/>
                  </a:moveTo>
                  <a:lnTo>
                    <a:pt x="0" y="703"/>
                  </a:lnTo>
                </a:path>
              </a:pathLst>
            </a:custGeom>
            <a:noFill/>
            <a:ln w="12256">
              <a:solidFill>
                <a:srgbClr val="FDFDF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3" name="Freeform 209"/>
            <p:cNvSpPr>
              <a:spLocks/>
            </p:cNvSpPr>
            <p:nvPr/>
          </p:nvSpPr>
          <p:spPr bwMode="auto">
            <a:xfrm>
              <a:off x="9179" y="2244"/>
              <a:ext cx="0" cy="778"/>
            </a:xfrm>
            <a:custGeom>
              <a:avLst/>
              <a:gdLst>
                <a:gd name="T0" fmla="+- 0 2327 2244"/>
                <a:gd name="T1" fmla="*/ 2327 h 778"/>
                <a:gd name="T2" fmla="+- 0 2936 2244"/>
                <a:gd name="T3" fmla="*/ 2936 h 77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778">
                  <a:moveTo>
                    <a:pt x="0" y="83"/>
                  </a:moveTo>
                  <a:lnTo>
                    <a:pt x="0" y="692"/>
                  </a:lnTo>
                </a:path>
              </a:pathLst>
            </a:custGeom>
            <a:noFill/>
            <a:ln w="3989">
              <a:solidFill>
                <a:srgbClr val="FDFDFD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4" name="Freeform 210"/>
            <p:cNvSpPr>
              <a:spLocks/>
            </p:cNvSpPr>
            <p:nvPr/>
          </p:nvSpPr>
          <p:spPr bwMode="auto">
            <a:xfrm>
              <a:off x="8141" y="2243"/>
              <a:ext cx="1040" cy="779"/>
            </a:xfrm>
            <a:custGeom>
              <a:avLst/>
              <a:gdLst>
                <a:gd name="T0" fmla="+- 0 8141 8141"/>
                <a:gd name="T1" fmla="*/ T0 w 1040"/>
                <a:gd name="T2" fmla="+- 0 2345 2243"/>
                <a:gd name="T3" fmla="*/ 2345 h 779"/>
                <a:gd name="T4" fmla="+- 0 8151 8141"/>
                <a:gd name="T5" fmla="*/ T4 w 1040"/>
                <a:gd name="T6" fmla="+- 0 2301 2243"/>
                <a:gd name="T7" fmla="*/ 2301 h 779"/>
                <a:gd name="T8" fmla="+- 0 8177 8141"/>
                <a:gd name="T9" fmla="*/ T8 w 1040"/>
                <a:gd name="T10" fmla="+- 0 2267 2243"/>
                <a:gd name="T11" fmla="*/ 2267 h 779"/>
                <a:gd name="T12" fmla="+- 0 8216 8141"/>
                <a:gd name="T13" fmla="*/ T12 w 1040"/>
                <a:gd name="T14" fmla="+- 0 2247 2243"/>
                <a:gd name="T15" fmla="*/ 2247 h 779"/>
                <a:gd name="T16" fmla="+- 0 8243 8141"/>
                <a:gd name="T17" fmla="*/ T16 w 1040"/>
                <a:gd name="T18" fmla="+- 0 2243 2243"/>
                <a:gd name="T19" fmla="*/ 2243 h 779"/>
                <a:gd name="T20" fmla="+- 0 9079 8141"/>
                <a:gd name="T21" fmla="*/ T20 w 1040"/>
                <a:gd name="T22" fmla="+- 0 2243 2243"/>
                <a:gd name="T23" fmla="*/ 2243 h 779"/>
                <a:gd name="T24" fmla="+- 0 9122 8141"/>
                <a:gd name="T25" fmla="*/ T24 w 1040"/>
                <a:gd name="T26" fmla="+- 0 2253 2243"/>
                <a:gd name="T27" fmla="*/ 2253 h 779"/>
                <a:gd name="T28" fmla="+- 0 9157 8141"/>
                <a:gd name="T29" fmla="*/ T28 w 1040"/>
                <a:gd name="T30" fmla="+- 0 2279 2243"/>
                <a:gd name="T31" fmla="*/ 2279 h 779"/>
                <a:gd name="T32" fmla="+- 0 9177 8141"/>
                <a:gd name="T33" fmla="*/ T32 w 1040"/>
                <a:gd name="T34" fmla="+- 0 2318 2243"/>
                <a:gd name="T35" fmla="*/ 2318 h 779"/>
                <a:gd name="T36" fmla="+- 0 9181 8141"/>
                <a:gd name="T37" fmla="*/ T36 w 1040"/>
                <a:gd name="T38" fmla="+- 0 2345 2243"/>
                <a:gd name="T39" fmla="*/ 2345 h 779"/>
                <a:gd name="T40" fmla="+- 0 9181 8141"/>
                <a:gd name="T41" fmla="*/ T40 w 1040"/>
                <a:gd name="T42" fmla="+- 0 2919 2243"/>
                <a:gd name="T43" fmla="*/ 2919 h 779"/>
                <a:gd name="T44" fmla="+- 0 9171 8141"/>
                <a:gd name="T45" fmla="*/ T44 w 1040"/>
                <a:gd name="T46" fmla="+- 0 2963 2243"/>
                <a:gd name="T47" fmla="*/ 2963 h 779"/>
                <a:gd name="T48" fmla="+- 0 9145 8141"/>
                <a:gd name="T49" fmla="*/ T48 w 1040"/>
                <a:gd name="T50" fmla="+- 0 2997 2243"/>
                <a:gd name="T51" fmla="*/ 2997 h 779"/>
                <a:gd name="T52" fmla="+- 0 9106 8141"/>
                <a:gd name="T53" fmla="*/ T52 w 1040"/>
                <a:gd name="T54" fmla="+- 0 3018 2243"/>
                <a:gd name="T55" fmla="*/ 3018 h 779"/>
                <a:gd name="T56" fmla="+- 0 9079 8141"/>
                <a:gd name="T57" fmla="*/ T56 w 1040"/>
                <a:gd name="T58" fmla="+- 0 3021 2243"/>
                <a:gd name="T59" fmla="*/ 3021 h 779"/>
                <a:gd name="T60" fmla="+- 0 8243 8141"/>
                <a:gd name="T61" fmla="*/ T60 w 1040"/>
                <a:gd name="T62" fmla="+- 0 3021 2243"/>
                <a:gd name="T63" fmla="*/ 3021 h 779"/>
                <a:gd name="T64" fmla="+- 0 8200 8141"/>
                <a:gd name="T65" fmla="*/ T64 w 1040"/>
                <a:gd name="T66" fmla="+- 0 3012 2243"/>
                <a:gd name="T67" fmla="*/ 3012 h 779"/>
                <a:gd name="T68" fmla="+- 0 8165 8141"/>
                <a:gd name="T69" fmla="*/ T68 w 1040"/>
                <a:gd name="T70" fmla="+- 0 2985 2243"/>
                <a:gd name="T71" fmla="*/ 2985 h 779"/>
                <a:gd name="T72" fmla="+- 0 8145 8141"/>
                <a:gd name="T73" fmla="*/ T72 w 1040"/>
                <a:gd name="T74" fmla="+- 0 2947 2243"/>
                <a:gd name="T75" fmla="*/ 2947 h 779"/>
                <a:gd name="T76" fmla="+- 0 8141 8141"/>
                <a:gd name="T77" fmla="*/ T76 w 1040"/>
                <a:gd name="T78" fmla="+- 0 2919 2243"/>
                <a:gd name="T79" fmla="*/ 2919 h 779"/>
                <a:gd name="T80" fmla="+- 0 8141 8141"/>
                <a:gd name="T81" fmla="*/ T80 w 1040"/>
                <a:gd name="T82" fmla="+- 0 2345 2243"/>
                <a:gd name="T83" fmla="*/ 2345 h 77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1040" h="779">
                  <a:moveTo>
                    <a:pt x="0" y="102"/>
                  </a:moveTo>
                  <a:lnTo>
                    <a:pt x="10" y="58"/>
                  </a:lnTo>
                  <a:lnTo>
                    <a:pt x="36" y="24"/>
                  </a:lnTo>
                  <a:lnTo>
                    <a:pt x="75" y="4"/>
                  </a:lnTo>
                  <a:lnTo>
                    <a:pt x="102" y="0"/>
                  </a:lnTo>
                  <a:lnTo>
                    <a:pt x="938" y="0"/>
                  </a:lnTo>
                  <a:lnTo>
                    <a:pt x="981" y="10"/>
                  </a:lnTo>
                  <a:lnTo>
                    <a:pt x="1016" y="36"/>
                  </a:lnTo>
                  <a:lnTo>
                    <a:pt x="1036" y="75"/>
                  </a:lnTo>
                  <a:lnTo>
                    <a:pt x="1040" y="102"/>
                  </a:lnTo>
                  <a:lnTo>
                    <a:pt x="1040" y="676"/>
                  </a:lnTo>
                  <a:lnTo>
                    <a:pt x="1030" y="720"/>
                  </a:lnTo>
                  <a:lnTo>
                    <a:pt x="1004" y="754"/>
                  </a:lnTo>
                  <a:lnTo>
                    <a:pt x="965" y="775"/>
                  </a:lnTo>
                  <a:lnTo>
                    <a:pt x="938" y="778"/>
                  </a:lnTo>
                  <a:lnTo>
                    <a:pt x="102" y="778"/>
                  </a:lnTo>
                  <a:lnTo>
                    <a:pt x="59" y="769"/>
                  </a:lnTo>
                  <a:lnTo>
                    <a:pt x="24" y="742"/>
                  </a:lnTo>
                  <a:lnTo>
                    <a:pt x="4" y="704"/>
                  </a:lnTo>
                  <a:lnTo>
                    <a:pt x="0" y="676"/>
                  </a:lnTo>
                  <a:lnTo>
                    <a:pt x="0" y="102"/>
                  </a:lnTo>
                  <a:close/>
                </a:path>
              </a:pathLst>
            </a:custGeom>
            <a:noFill/>
            <a:ln w="11430">
              <a:solidFill>
                <a:srgbClr val="36343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5" name="Freeform 211"/>
            <p:cNvSpPr>
              <a:spLocks/>
            </p:cNvSpPr>
            <p:nvPr/>
          </p:nvSpPr>
          <p:spPr bwMode="auto">
            <a:xfrm>
              <a:off x="8209" y="2319"/>
              <a:ext cx="1040" cy="778"/>
            </a:xfrm>
            <a:custGeom>
              <a:avLst/>
              <a:gdLst>
                <a:gd name="T0" fmla="+- 0 8209 8209"/>
                <a:gd name="T1" fmla="*/ T0 w 1040"/>
                <a:gd name="T2" fmla="+- 0 2421 2319"/>
                <a:gd name="T3" fmla="*/ 2421 h 778"/>
                <a:gd name="T4" fmla="+- 0 8209 8209"/>
                <a:gd name="T5" fmla="*/ T4 w 1040"/>
                <a:gd name="T6" fmla="+- 0 3001 2319"/>
                <a:gd name="T7" fmla="*/ 3001 h 778"/>
                <a:gd name="T8" fmla="+- 0 8221 8209"/>
                <a:gd name="T9" fmla="*/ T8 w 1040"/>
                <a:gd name="T10" fmla="+- 0 3044 2319"/>
                <a:gd name="T11" fmla="*/ 3044 h 778"/>
                <a:gd name="T12" fmla="+- 0 8249 8209"/>
                <a:gd name="T13" fmla="*/ T12 w 1040"/>
                <a:gd name="T14" fmla="+- 0 3077 2319"/>
                <a:gd name="T15" fmla="*/ 3077 h 778"/>
                <a:gd name="T16" fmla="+- 0 8288 8209"/>
                <a:gd name="T17" fmla="*/ T16 w 1040"/>
                <a:gd name="T18" fmla="+- 0 3095 2319"/>
                <a:gd name="T19" fmla="*/ 3095 h 778"/>
                <a:gd name="T20" fmla="+- 0 8311 8209"/>
                <a:gd name="T21" fmla="*/ T20 w 1040"/>
                <a:gd name="T22" fmla="+- 0 3098 2319"/>
                <a:gd name="T23" fmla="*/ 3098 h 778"/>
                <a:gd name="T24" fmla="+- 0 9151 8209"/>
                <a:gd name="T25" fmla="*/ T24 w 1040"/>
                <a:gd name="T26" fmla="+- 0 3098 2319"/>
                <a:gd name="T27" fmla="*/ 3098 h 778"/>
                <a:gd name="T28" fmla="+- 0 9194 8209"/>
                <a:gd name="T29" fmla="*/ T28 w 1040"/>
                <a:gd name="T30" fmla="+- 0 3086 2319"/>
                <a:gd name="T31" fmla="*/ 3086 h 778"/>
                <a:gd name="T32" fmla="+- 0 9227 8209"/>
                <a:gd name="T33" fmla="*/ T32 w 1040"/>
                <a:gd name="T34" fmla="+- 0 3058 2319"/>
                <a:gd name="T35" fmla="*/ 3058 h 778"/>
                <a:gd name="T36" fmla="+- 0 9246 8209"/>
                <a:gd name="T37" fmla="*/ T36 w 1040"/>
                <a:gd name="T38" fmla="+- 0 3019 2319"/>
                <a:gd name="T39" fmla="*/ 3019 h 778"/>
                <a:gd name="T40" fmla="+- 0 9248 8209"/>
                <a:gd name="T41" fmla="*/ T40 w 1040"/>
                <a:gd name="T42" fmla="+- 0 2996 2319"/>
                <a:gd name="T43" fmla="*/ 2996 h 778"/>
                <a:gd name="T44" fmla="+- 0 9248 8209"/>
                <a:gd name="T45" fmla="*/ T44 w 1040"/>
                <a:gd name="T46" fmla="+- 0 2416 2319"/>
                <a:gd name="T47" fmla="*/ 2416 h 778"/>
                <a:gd name="T48" fmla="+- 0 9236 8209"/>
                <a:gd name="T49" fmla="*/ T48 w 1040"/>
                <a:gd name="T50" fmla="+- 0 2374 2319"/>
                <a:gd name="T51" fmla="*/ 2374 h 778"/>
                <a:gd name="T52" fmla="+- 0 9209 8209"/>
                <a:gd name="T53" fmla="*/ T52 w 1040"/>
                <a:gd name="T54" fmla="+- 0 2341 2319"/>
                <a:gd name="T55" fmla="*/ 2341 h 778"/>
                <a:gd name="T56" fmla="+- 0 9169 8209"/>
                <a:gd name="T57" fmla="*/ T56 w 1040"/>
                <a:gd name="T58" fmla="+- 0 2322 2319"/>
                <a:gd name="T59" fmla="*/ 2322 h 778"/>
                <a:gd name="T60" fmla="+- 0 9146 8209"/>
                <a:gd name="T61" fmla="*/ T60 w 1040"/>
                <a:gd name="T62" fmla="+- 0 2319 2319"/>
                <a:gd name="T63" fmla="*/ 2319 h 778"/>
                <a:gd name="T64" fmla="+- 0 8306 8209"/>
                <a:gd name="T65" fmla="*/ T64 w 1040"/>
                <a:gd name="T66" fmla="+- 0 2320 2319"/>
                <a:gd name="T67" fmla="*/ 2320 h 778"/>
                <a:gd name="T68" fmla="+- 0 8263 8209"/>
                <a:gd name="T69" fmla="*/ T68 w 1040"/>
                <a:gd name="T70" fmla="+- 0 2331 2319"/>
                <a:gd name="T71" fmla="*/ 2331 h 778"/>
                <a:gd name="T72" fmla="+- 0 8230 8209"/>
                <a:gd name="T73" fmla="*/ T72 w 1040"/>
                <a:gd name="T74" fmla="+- 0 2359 2319"/>
                <a:gd name="T75" fmla="*/ 2359 h 778"/>
                <a:gd name="T76" fmla="+- 0 8211 8209"/>
                <a:gd name="T77" fmla="*/ T76 w 1040"/>
                <a:gd name="T78" fmla="+- 0 2399 2319"/>
                <a:gd name="T79" fmla="*/ 2399 h 778"/>
                <a:gd name="T80" fmla="+- 0 8209 8209"/>
                <a:gd name="T81" fmla="*/ T80 w 1040"/>
                <a:gd name="T82" fmla="+- 0 2421 2319"/>
                <a:gd name="T83" fmla="*/ 2421 h 77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1040" h="778">
                  <a:moveTo>
                    <a:pt x="0" y="102"/>
                  </a:moveTo>
                  <a:lnTo>
                    <a:pt x="0" y="682"/>
                  </a:lnTo>
                  <a:lnTo>
                    <a:pt x="12" y="725"/>
                  </a:lnTo>
                  <a:lnTo>
                    <a:pt x="40" y="758"/>
                  </a:lnTo>
                  <a:lnTo>
                    <a:pt x="79" y="776"/>
                  </a:lnTo>
                  <a:lnTo>
                    <a:pt x="102" y="779"/>
                  </a:lnTo>
                  <a:lnTo>
                    <a:pt x="942" y="779"/>
                  </a:lnTo>
                  <a:lnTo>
                    <a:pt x="985" y="767"/>
                  </a:lnTo>
                  <a:lnTo>
                    <a:pt x="1018" y="739"/>
                  </a:lnTo>
                  <a:lnTo>
                    <a:pt x="1037" y="700"/>
                  </a:lnTo>
                  <a:lnTo>
                    <a:pt x="1039" y="677"/>
                  </a:lnTo>
                  <a:lnTo>
                    <a:pt x="1039" y="97"/>
                  </a:lnTo>
                  <a:lnTo>
                    <a:pt x="1027" y="55"/>
                  </a:lnTo>
                  <a:lnTo>
                    <a:pt x="1000" y="22"/>
                  </a:lnTo>
                  <a:lnTo>
                    <a:pt x="960" y="3"/>
                  </a:lnTo>
                  <a:lnTo>
                    <a:pt x="937" y="0"/>
                  </a:lnTo>
                  <a:lnTo>
                    <a:pt x="97" y="1"/>
                  </a:lnTo>
                  <a:lnTo>
                    <a:pt x="54" y="12"/>
                  </a:lnTo>
                  <a:lnTo>
                    <a:pt x="21" y="40"/>
                  </a:lnTo>
                  <a:lnTo>
                    <a:pt x="2" y="80"/>
                  </a:lnTo>
                  <a:lnTo>
                    <a:pt x="0" y="102"/>
                  </a:lnTo>
                  <a:close/>
                </a:path>
              </a:pathLst>
            </a:custGeom>
            <a:solidFill>
              <a:srgbClr val="C7E9F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6" name="Freeform 212"/>
            <p:cNvSpPr>
              <a:spLocks/>
            </p:cNvSpPr>
            <p:nvPr/>
          </p:nvSpPr>
          <p:spPr bwMode="auto">
            <a:xfrm>
              <a:off x="8209" y="2319"/>
              <a:ext cx="1040" cy="778"/>
            </a:xfrm>
            <a:custGeom>
              <a:avLst/>
              <a:gdLst>
                <a:gd name="T0" fmla="+- 0 8209 8209"/>
                <a:gd name="T1" fmla="*/ T0 w 1040"/>
                <a:gd name="T2" fmla="+- 0 2421 2319"/>
                <a:gd name="T3" fmla="*/ 2421 h 778"/>
                <a:gd name="T4" fmla="+- 0 8219 8209"/>
                <a:gd name="T5" fmla="*/ T4 w 1040"/>
                <a:gd name="T6" fmla="+- 0 2378 2319"/>
                <a:gd name="T7" fmla="*/ 2378 h 778"/>
                <a:gd name="T8" fmla="+- 0 8245 8209"/>
                <a:gd name="T9" fmla="*/ T8 w 1040"/>
                <a:gd name="T10" fmla="+- 0 2344 2319"/>
                <a:gd name="T11" fmla="*/ 2344 h 778"/>
                <a:gd name="T12" fmla="+- 0 8283 8209"/>
                <a:gd name="T13" fmla="*/ T12 w 1040"/>
                <a:gd name="T14" fmla="+- 0 2323 2319"/>
                <a:gd name="T15" fmla="*/ 2323 h 778"/>
                <a:gd name="T16" fmla="+- 0 8311 8209"/>
                <a:gd name="T17" fmla="*/ T16 w 1040"/>
                <a:gd name="T18" fmla="+- 0 2319 2319"/>
                <a:gd name="T19" fmla="*/ 2319 h 778"/>
                <a:gd name="T20" fmla="+- 0 9146 8209"/>
                <a:gd name="T21" fmla="*/ T20 w 1040"/>
                <a:gd name="T22" fmla="+- 0 2319 2319"/>
                <a:gd name="T23" fmla="*/ 2319 h 778"/>
                <a:gd name="T24" fmla="+- 0 9190 8209"/>
                <a:gd name="T25" fmla="*/ T24 w 1040"/>
                <a:gd name="T26" fmla="+- 0 2329 2319"/>
                <a:gd name="T27" fmla="*/ 2329 h 778"/>
                <a:gd name="T28" fmla="+- 0 9224 8209"/>
                <a:gd name="T29" fmla="*/ T28 w 1040"/>
                <a:gd name="T30" fmla="+- 0 2356 2319"/>
                <a:gd name="T31" fmla="*/ 2356 h 778"/>
                <a:gd name="T32" fmla="+- 0 9245 8209"/>
                <a:gd name="T33" fmla="*/ T32 w 1040"/>
                <a:gd name="T34" fmla="+- 0 2394 2319"/>
                <a:gd name="T35" fmla="*/ 2394 h 778"/>
                <a:gd name="T36" fmla="+- 0 9248 8209"/>
                <a:gd name="T37" fmla="*/ T36 w 1040"/>
                <a:gd name="T38" fmla="+- 0 2421 2319"/>
                <a:gd name="T39" fmla="*/ 2421 h 778"/>
                <a:gd name="T40" fmla="+- 0 9248 8209"/>
                <a:gd name="T41" fmla="*/ T40 w 1040"/>
                <a:gd name="T42" fmla="+- 0 2996 2319"/>
                <a:gd name="T43" fmla="*/ 2996 h 778"/>
                <a:gd name="T44" fmla="+- 0 9239 8209"/>
                <a:gd name="T45" fmla="*/ T44 w 1040"/>
                <a:gd name="T46" fmla="+- 0 3040 2319"/>
                <a:gd name="T47" fmla="*/ 3040 h 778"/>
                <a:gd name="T48" fmla="+- 0 9212 8209"/>
                <a:gd name="T49" fmla="*/ T48 w 1040"/>
                <a:gd name="T50" fmla="+- 0 3074 2319"/>
                <a:gd name="T51" fmla="*/ 3074 h 778"/>
                <a:gd name="T52" fmla="+- 0 9174 8209"/>
                <a:gd name="T53" fmla="*/ T52 w 1040"/>
                <a:gd name="T54" fmla="+- 0 3094 2319"/>
                <a:gd name="T55" fmla="*/ 3094 h 778"/>
                <a:gd name="T56" fmla="+- 0 9146 8209"/>
                <a:gd name="T57" fmla="*/ T56 w 1040"/>
                <a:gd name="T58" fmla="+- 0 3098 2319"/>
                <a:gd name="T59" fmla="*/ 3098 h 778"/>
                <a:gd name="T60" fmla="+- 0 8311 8209"/>
                <a:gd name="T61" fmla="*/ T60 w 1040"/>
                <a:gd name="T62" fmla="+- 0 3098 2319"/>
                <a:gd name="T63" fmla="*/ 3098 h 778"/>
                <a:gd name="T64" fmla="+- 0 8267 8209"/>
                <a:gd name="T65" fmla="*/ T64 w 1040"/>
                <a:gd name="T66" fmla="+- 0 3088 2319"/>
                <a:gd name="T67" fmla="*/ 3088 h 778"/>
                <a:gd name="T68" fmla="+- 0 8233 8209"/>
                <a:gd name="T69" fmla="*/ T68 w 1040"/>
                <a:gd name="T70" fmla="+- 0 3062 2319"/>
                <a:gd name="T71" fmla="*/ 3062 h 778"/>
                <a:gd name="T72" fmla="+- 0 8213 8209"/>
                <a:gd name="T73" fmla="*/ T72 w 1040"/>
                <a:gd name="T74" fmla="+- 0 3023 2319"/>
                <a:gd name="T75" fmla="*/ 3023 h 778"/>
                <a:gd name="T76" fmla="+- 0 8209 8209"/>
                <a:gd name="T77" fmla="*/ T76 w 1040"/>
                <a:gd name="T78" fmla="+- 0 2996 2319"/>
                <a:gd name="T79" fmla="*/ 2996 h 778"/>
                <a:gd name="T80" fmla="+- 0 8209 8209"/>
                <a:gd name="T81" fmla="*/ T80 w 1040"/>
                <a:gd name="T82" fmla="+- 0 2421 2319"/>
                <a:gd name="T83" fmla="*/ 2421 h 77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</a:cxnLst>
              <a:rect l="0" t="0" r="r" b="b"/>
              <a:pathLst>
                <a:path w="1040" h="778">
                  <a:moveTo>
                    <a:pt x="0" y="102"/>
                  </a:moveTo>
                  <a:lnTo>
                    <a:pt x="10" y="59"/>
                  </a:lnTo>
                  <a:lnTo>
                    <a:pt x="36" y="25"/>
                  </a:lnTo>
                  <a:lnTo>
                    <a:pt x="74" y="4"/>
                  </a:lnTo>
                  <a:lnTo>
                    <a:pt x="102" y="0"/>
                  </a:lnTo>
                  <a:lnTo>
                    <a:pt x="937" y="0"/>
                  </a:lnTo>
                  <a:lnTo>
                    <a:pt x="981" y="10"/>
                  </a:lnTo>
                  <a:lnTo>
                    <a:pt x="1015" y="37"/>
                  </a:lnTo>
                  <a:lnTo>
                    <a:pt x="1036" y="75"/>
                  </a:lnTo>
                  <a:lnTo>
                    <a:pt x="1039" y="102"/>
                  </a:lnTo>
                  <a:lnTo>
                    <a:pt x="1039" y="677"/>
                  </a:lnTo>
                  <a:lnTo>
                    <a:pt x="1030" y="721"/>
                  </a:lnTo>
                  <a:lnTo>
                    <a:pt x="1003" y="755"/>
                  </a:lnTo>
                  <a:lnTo>
                    <a:pt x="965" y="775"/>
                  </a:lnTo>
                  <a:lnTo>
                    <a:pt x="937" y="779"/>
                  </a:lnTo>
                  <a:lnTo>
                    <a:pt x="102" y="779"/>
                  </a:lnTo>
                  <a:lnTo>
                    <a:pt x="58" y="769"/>
                  </a:lnTo>
                  <a:lnTo>
                    <a:pt x="24" y="743"/>
                  </a:lnTo>
                  <a:lnTo>
                    <a:pt x="4" y="704"/>
                  </a:lnTo>
                  <a:lnTo>
                    <a:pt x="0" y="677"/>
                  </a:lnTo>
                  <a:lnTo>
                    <a:pt x="0" y="102"/>
                  </a:lnTo>
                  <a:close/>
                </a:path>
              </a:pathLst>
            </a:custGeom>
            <a:noFill/>
            <a:ln w="11430">
              <a:solidFill>
                <a:srgbClr val="36343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7" name="Freeform 213"/>
            <p:cNvSpPr>
              <a:spLocks/>
            </p:cNvSpPr>
            <p:nvPr/>
          </p:nvSpPr>
          <p:spPr bwMode="auto">
            <a:xfrm>
              <a:off x="8436" y="2719"/>
              <a:ext cx="94" cy="110"/>
            </a:xfrm>
            <a:custGeom>
              <a:avLst/>
              <a:gdLst>
                <a:gd name="T0" fmla="+- 0 8530 8436"/>
                <a:gd name="T1" fmla="*/ T0 w 94"/>
                <a:gd name="T2" fmla="+- 0 2719 2719"/>
                <a:gd name="T3" fmla="*/ 2719 h 110"/>
                <a:gd name="T4" fmla="+- 0 8514 8436"/>
                <a:gd name="T5" fmla="*/ T4 w 94"/>
                <a:gd name="T6" fmla="+- 0 2719 2719"/>
                <a:gd name="T7" fmla="*/ 2719 h 110"/>
                <a:gd name="T8" fmla="+- 0 8514 8436"/>
                <a:gd name="T9" fmla="*/ T8 w 94"/>
                <a:gd name="T10" fmla="+- 0 2767 2719"/>
                <a:gd name="T11" fmla="*/ 2767 h 110"/>
                <a:gd name="T12" fmla="+- 0 8452 8436"/>
                <a:gd name="T13" fmla="*/ T12 w 94"/>
                <a:gd name="T14" fmla="+- 0 2767 2719"/>
                <a:gd name="T15" fmla="*/ 2767 h 110"/>
                <a:gd name="T16" fmla="+- 0 8452 8436"/>
                <a:gd name="T17" fmla="*/ T16 w 94"/>
                <a:gd name="T18" fmla="+- 0 2719 2719"/>
                <a:gd name="T19" fmla="*/ 2719 h 110"/>
                <a:gd name="T20" fmla="+- 0 8436 8436"/>
                <a:gd name="T21" fmla="*/ T20 w 94"/>
                <a:gd name="T22" fmla="+- 0 2719 2719"/>
                <a:gd name="T23" fmla="*/ 2719 h 110"/>
                <a:gd name="T24" fmla="+- 0 8436 8436"/>
                <a:gd name="T25" fmla="*/ T24 w 94"/>
                <a:gd name="T26" fmla="+- 0 2829 2719"/>
                <a:gd name="T27" fmla="*/ 2829 h 110"/>
                <a:gd name="T28" fmla="+- 0 8452 8436"/>
                <a:gd name="T29" fmla="*/ T28 w 94"/>
                <a:gd name="T30" fmla="+- 0 2829 2719"/>
                <a:gd name="T31" fmla="*/ 2829 h 110"/>
                <a:gd name="T32" fmla="+- 0 8452 8436"/>
                <a:gd name="T33" fmla="*/ T32 w 94"/>
                <a:gd name="T34" fmla="+- 0 2781 2719"/>
                <a:gd name="T35" fmla="*/ 2781 h 110"/>
                <a:gd name="T36" fmla="+- 0 8514 8436"/>
                <a:gd name="T37" fmla="*/ T36 w 94"/>
                <a:gd name="T38" fmla="+- 0 2781 2719"/>
                <a:gd name="T39" fmla="*/ 2781 h 110"/>
                <a:gd name="T40" fmla="+- 0 8514 8436"/>
                <a:gd name="T41" fmla="*/ T40 w 94"/>
                <a:gd name="T42" fmla="+- 0 2829 2719"/>
                <a:gd name="T43" fmla="*/ 2829 h 110"/>
                <a:gd name="T44" fmla="+- 0 8530 8436"/>
                <a:gd name="T45" fmla="*/ T44 w 94"/>
                <a:gd name="T46" fmla="+- 0 2829 2719"/>
                <a:gd name="T47" fmla="*/ 2829 h 110"/>
                <a:gd name="T48" fmla="+- 0 8530 8436"/>
                <a:gd name="T49" fmla="*/ T48 w 94"/>
                <a:gd name="T50" fmla="+- 0 2719 2719"/>
                <a:gd name="T51" fmla="*/ 2719 h 11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</a:cxnLst>
              <a:rect l="0" t="0" r="r" b="b"/>
              <a:pathLst>
                <a:path w="94" h="110">
                  <a:moveTo>
                    <a:pt x="94" y="0"/>
                  </a:moveTo>
                  <a:lnTo>
                    <a:pt x="78" y="0"/>
                  </a:lnTo>
                  <a:lnTo>
                    <a:pt x="78" y="48"/>
                  </a:lnTo>
                  <a:lnTo>
                    <a:pt x="16" y="48"/>
                  </a:lnTo>
                  <a:lnTo>
                    <a:pt x="16" y="0"/>
                  </a:lnTo>
                  <a:lnTo>
                    <a:pt x="0" y="0"/>
                  </a:lnTo>
                  <a:lnTo>
                    <a:pt x="0" y="110"/>
                  </a:lnTo>
                  <a:lnTo>
                    <a:pt x="16" y="110"/>
                  </a:lnTo>
                  <a:lnTo>
                    <a:pt x="16" y="62"/>
                  </a:lnTo>
                  <a:lnTo>
                    <a:pt x="78" y="62"/>
                  </a:lnTo>
                  <a:lnTo>
                    <a:pt x="78" y="110"/>
                  </a:lnTo>
                  <a:lnTo>
                    <a:pt x="94" y="11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8" name="Freeform 214"/>
            <p:cNvSpPr>
              <a:spLocks/>
            </p:cNvSpPr>
            <p:nvPr/>
          </p:nvSpPr>
          <p:spPr bwMode="auto">
            <a:xfrm>
              <a:off x="8554" y="2698"/>
              <a:ext cx="16" cy="131"/>
            </a:xfrm>
            <a:custGeom>
              <a:avLst/>
              <a:gdLst>
                <a:gd name="T0" fmla="+- 0 8554 8554"/>
                <a:gd name="T1" fmla="*/ T0 w 16"/>
                <a:gd name="T2" fmla="+- 0 2719 2698"/>
                <a:gd name="T3" fmla="*/ 2719 h 131"/>
                <a:gd name="T4" fmla="+- 0 8554 8554"/>
                <a:gd name="T5" fmla="*/ T4 w 16"/>
                <a:gd name="T6" fmla="+- 0 2829 2698"/>
                <a:gd name="T7" fmla="*/ 2829 h 131"/>
                <a:gd name="T8" fmla="+- 0 8570 8554"/>
                <a:gd name="T9" fmla="*/ T8 w 16"/>
                <a:gd name="T10" fmla="+- 0 2829 2698"/>
                <a:gd name="T11" fmla="*/ 2829 h 131"/>
                <a:gd name="T12" fmla="+- 0 8570 8554"/>
                <a:gd name="T13" fmla="*/ T12 w 16"/>
                <a:gd name="T14" fmla="+- 0 2719 2698"/>
                <a:gd name="T15" fmla="*/ 2719 h 131"/>
                <a:gd name="T16" fmla="+- 0 8554 8554"/>
                <a:gd name="T17" fmla="*/ T16 w 16"/>
                <a:gd name="T18" fmla="+- 0 2719 2698"/>
                <a:gd name="T19" fmla="*/ 2719 h 13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6" h="131">
                  <a:moveTo>
                    <a:pt x="0" y="21"/>
                  </a:moveTo>
                  <a:lnTo>
                    <a:pt x="0" y="131"/>
                  </a:lnTo>
                  <a:lnTo>
                    <a:pt x="16" y="131"/>
                  </a:lnTo>
                  <a:lnTo>
                    <a:pt x="16" y="21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9" name="Freeform 215"/>
            <p:cNvSpPr>
              <a:spLocks/>
            </p:cNvSpPr>
            <p:nvPr/>
          </p:nvSpPr>
          <p:spPr bwMode="auto">
            <a:xfrm>
              <a:off x="8554" y="2698"/>
              <a:ext cx="16" cy="131"/>
            </a:xfrm>
            <a:custGeom>
              <a:avLst/>
              <a:gdLst>
                <a:gd name="T0" fmla="+- 0 8554 8554"/>
                <a:gd name="T1" fmla="*/ T0 w 16"/>
                <a:gd name="T2" fmla="+- 0 2704 2698"/>
                <a:gd name="T3" fmla="*/ 2704 h 131"/>
                <a:gd name="T4" fmla="+- 0 8554 8554"/>
                <a:gd name="T5" fmla="*/ T4 w 16"/>
                <a:gd name="T6" fmla="+- 0 2709 2698"/>
                <a:gd name="T7" fmla="*/ 2709 h 131"/>
                <a:gd name="T8" fmla="+- 0 8558 8554"/>
                <a:gd name="T9" fmla="*/ T8 w 16"/>
                <a:gd name="T10" fmla="+- 0 2714 2698"/>
                <a:gd name="T11" fmla="*/ 2714 h 131"/>
                <a:gd name="T12" fmla="+- 0 8563 8554"/>
                <a:gd name="T13" fmla="*/ T12 w 16"/>
                <a:gd name="T14" fmla="+- 0 2715 2698"/>
                <a:gd name="T15" fmla="*/ 2715 h 131"/>
                <a:gd name="T16" fmla="+- 0 8567 8554"/>
                <a:gd name="T17" fmla="*/ T16 w 16"/>
                <a:gd name="T18" fmla="+- 0 2714 2698"/>
                <a:gd name="T19" fmla="*/ 2714 h 131"/>
                <a:gd name="T20" fmla="+- 0 8571 8554"/>
                <a:gd name="T21" fmla="*/ T20 w 16"/>
                <a:gd name="T22" fmla="+- 0 2709 2698"/>
                <a:gd name="T23" fmla="*/ 2709 h 131"/>
                <a:gd name="T24" fmla="+- 0 8571 8554"/>
                <a:gd name="T25" fmla="*/ T24 w 16"/>
                <a:gd name="T26" fmla="+- 0 2704 2698"/>
                <a:gd name="T27" fmla="*/ 2704 h 131"/>
                <a:gd name="T28" fmla="+- 0 8567 8554"/>
                <a:gd name="T29" fmla="*/ T28 w 16"/>
                <a:gd name="T30" fmla="+- 0 2699 2698"/>
                <a:gd name="T31" fmla="*/ 2699 h 131"/>
                <a:gd name="T32" fmla="+- 0 8563 8554"/>
                <a:gd name="T33" fmla="*/ T32 w 16"/>
                <a:gd name="T34" fmla="+- 0 2698 2698"/>
                <a:gd name="T35" fmla="*/ 2698 h 131"/>
                <a:gd name="T36" fmla="+- 0 8558 8554"/>
                <a:gd name="T37" fmla="*/ T36 w 16"/>
                <a:gd name="T38" fmla="+- 0 2699 2698"/>
                <a:gd name="T39" fmla="*/ 2699 h 131"/>
                <a:gd name="T40" fmla="+- 0 8554 8554"/>
                <a:gd name="T41" fmla="*/ T40 w 16"/>
                <a:gd name="T42" fmla="+- 0 2704 2698"/>
                <a:gd name="T43" fmla="*/ 2704 h 13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</a:cxnLst>
              <a:rect l="0" t="0" r="r" b="b"/>
              <a:pathLst>
                <a:path w="16" h="131">
                  <a:moveTo>
                    <a:pt x="0" y="6"/>
                  </a:moveTo>
                  <a:lnTo>
                    <a:pt x="0" y="11"/>
                  </a:lnTo>
                  <a:lnTo>
                    <a:pt x="4" y="16"/>
                  </a:lnTo>
                  <a:lnTo>
                    <a:pt x="9" y="17"/>
                  </a:lnTo>
                  <a:lnTo>
                    <a:pt x="13" y="16"/>
                  </a:lnTo>
                  <a:lnTo>
                    <a:pt x="17" y="11"/>
                  </a:lnTo>
                  <a:lnTo>
                    <a:pt x="17" y="6"/>
                  </a:lnTo>
                  <a:lnTo>
                    <a:pt x="13" y="1"/>
                  </a:lnTo>
                  <a:lnTo>
                    <a:pt x="9" y="0"/>
                  </a:lnTo>
                  <a:lnTo>
                    <a:pt x="4" y="1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0" name="Freeform 216"/>
            <p:cNvSpPr>
              <a:spLocks/>
            </p:cNvSpPr>
            <p:nvPr/>
          </p:nvSpPr>
          <p:spPr bwMode="auto">
            <a:xfrm>
              <a:off x="8585" y="2719"/>
              <a:ext cx="100" cy="110"/>
            </a:xfrm>
            <a:custGeom>
              <a:avLst/>
              <a:gdLst>
                <a:gd name="T0" fmla="+- 0 8614 8585"/>
                <a:gd name="T1" fmla="*/ T0 w 100"/>
                <a:gd name="T2" fmla="+- 0 2815 2719"/>
                <a:gd name="T3" fmla="*/ 2815 h 110"/>
                <a:gd name="T4" fmla="+- 0 8684 8585"/>
                <a:gd name="T5" fmla="*/ T4 w 100"/>
                <a:gd name="T6" fmla="+- 0 2719 2719"/>
                <a:gd name="T7" fmla="*/ 2719 h 110"/>
                <a:gd name="T8" fmla="+- 0 8589 8585"/>
                <a:gd name="T9" fmla="*/ T8 w 100"/>
                <a:gd name="T10" fmla="+- 0 2719 2719"/>
                <a:gd name="T11" fmla="*/ 2719 h 110"/>
                <a:gd name="T12" fmla="+- 0 8589 8585"/>
                <a:gd name="T13" fmla="*/ T12 w 100"/>
                <a:gd name="T14" fmla="+- 0 2733 2719"/>
                <a:gd name="T15" fmla="*/ 2733 h 110"/>
                <a:gd name="T16" fmla="+- 0 8655 8585"/>
                <a:gd name="T17" fmla="*/ T16 w 100"/>
                <a:gd name="T18" fmla="+- 0 2733 2719"/>
                <a:gd name="T19" fmla="*/ 2733 h 110"/>
                <a:gd name="T20" fmla="+- 0 8585 8585"/>
                <a:gd name="T21" fmla="*/ T20 w 100"/>
                <a:gd name="T22" fmla="+- 0 2829 2719"/>
                <a:gd name="T23" fmla="*/ 2829 h 110"/>
                <a:gd name="T24" fmla="+- 0 8684 8585"/>
                <a:gd name="T25" fmla="*/ T24 w 100"/>
                <a:gd name="T26" fmla="+- 0 2829 2719"/>
                <a:gd name="T27" fmla="*/ 2829 h 110"/>
                <a:gd name="T28" fmla="+- 0 8684 8585"/>
                <a:gd name="T29" fmla="*/ T28 w 100"/>
                <a:gd name="T30" fmla="+- 0 2815 2719"/>
                <a:gd name="T31" fmla="*/ 2815 h 110"/>
                <a:gd name="T32" fmla="+- 0 8614 8585"/>
                <a:gd name="T33" fmla="*/ T32 w 100"/>
                <a:gd name="T34" fmla="+- 0 2815 2719"/>
                <a:gd name="T35" fmla="*/ 2815 h 11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</a:cxnLst>
              <a:rect l="0" t="0" r="r" b="b"/>
              <a:pathLst>
                <a:path w="100" h="110">
                  <a:moveTo>
                    <a:pt x="29" y="96"/>
                  </a:moveTo>
                  <a:lnTo>
                    <a:pt x="99" y="0"/>
                  </a:lnTo>
                  <a:lnTo>
                    <a:pt x="4" y="0"/>
                  </a:lnTo>
                  <a:lnTo>
                    <a:pt x="4" y="14"/>
                  </a:lnTo>
                  <a:lnTo>
                    <a:pt x="70" y="14"/>
                  </a:lnTo>
                  <a:lnTo>
                    <a:pt x="0" y="110"/>
                  </a:lnTo>
                  <a:lnTo>
                    <a:pt x="99" y="110"/>
                  </a:lnTo>
                  <a:lnTo>
                    <a:pt x="99" y="96"/>
                  </a:lnTo>
                  <a:lnTo>
                    <a:pt x="29" y="96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1" name="Freeform 217"/>
            <p:cNvSpPr>
              <a:spLocks/>
            </p:cNvSpPr>
            <p:nvPr/>
          </p:nvSpPr>
          <p:spPr bwMode="auto">
            <a:xfrm>
              <a:off x="8699" y="2719"/>
              <a:ext cx="103" cy="110"/>
            </a:xfrm>
            <a:custGeom>
              <a:avLst/>
              <a:gdLst>
                <a:gd name="T0" fmla="+- 0 8699 8699"/>
                <a:gd name="T1" fmla="*/ T0 w 103"/>
                <a:gd name="T2" fmla="+- 0 2719 2719"/>
                <a:gd name="T3" fmla="*/ 2719 h 110"/>
                <a:gd name="T4" fmla="+- 0 8699 8699"/>
                <a:gd name="T5" fmla="*/ T4 w 103"/>
                <a:gd name="T6" fmla="+- 0 2829 2719"/>
                <a:gd name="T7" fmla="*/ 2829 h 110"/>
                <a:gd name="T8" fmla="+- 0 8715 8699"/>
                <a:gd name="T9" fmla="*/ T8 w 103"/>
                <a:gd name="T10" fmla="+- 0 2829 2719"/>
                <a:gd name="T11" fmla="*/ 2829 h 110"/>
                <a:gd name="T12" fmla="+- 0 8715 8699"/>
                <a:gd name="T13" fmla="*/ T12 w 103"/>
                <a:gd name="T14" fmla="+- 0 2743 2719"/>
                <a:gd name="T15" fmla="*/ 2743 h 110"/>
                <a:gd name="T16" fmla="+- 0 8715 8699"/>
                <a:gd name="T17" fmla="*/ T16 w 103"/>
                <a:gd name="T18" fmla="+- 0 2743 2719"/>
                <a:gd name="T19" fmla="*/ 2743 h 110"/>
                <a:gd name="T20" fmla="+- 0 8749 8699"/>
                <a:gd name="T21" fmla="*/ T20 w 103"/>
                <a:gd name="T22" fmla="+- 0 2786 2719"/>
                <a:gd name="T23" fmla="*/ 2786 h 110"/>
                <a:gd name="T24" fmla="+- 0 8752 8699"/>
                <a:gd name="T25" fmla="*/ T24 w 103"/>
                <a:gd name="T26" fmla="+- 0 2786 2719"/>
                <a:gd name="T27" fmla="*/ 2786 h 110"/>
                <a:gd name="T28" fmla="+- 0 8786 8699"/>
                <a:gd name="T29" fmla="*/ T28 w 103"/>
                <a:gd name="T30" fmla="+- 0 2743 2719"/>
                <a:gd name="T31" fmla="*/ 2743 h 110"/>
                <a:gd name="T32" fmla="+- 0 8786 8699"/>
                <a:gd name="T33" fmla="*/ T32 w 103"/>
                <a:gd name="T34" fmla="+- 0 2743 2719"/>
                <a:gd name="T35" fmla="*/ 2743 h 110"/>
                <a:gd name="T36" fmla="+- 0 8786 8699"/>
                <a:gd name="T37" fmla="*/ T36 w 103"/>
                <a:gd name="T38" fmla="+- 0 2829 2719"/>
                <a:gd name="T39" fmla="*/ 2829 h 110"/>
                <a:gd name="T40" fmla="+- 0 8802 8699"/>
                <a:gd name="T41" fmla="*/ T40 w 103"/>
                <a:gd name="T42" fmla="+- 0 2829 2719"/>
                <a:gd name="T43" fmla="*/ 2829 h 110"/>
                <a:gd name="T44" fmla="+- 0 8802 8699"/>
                <a:gd name="T45" fmla="*/ T44 w 103"/>
                <a:gd name="T46" fmla="+- 0 2719 2719"/>
                <a:gd name="T47" fmla="*/ 2719 h 110"/>
                <a:gd name="T48" fmla="+- 0 8787 8699"/>
                <a:gd name="T49" fmla="*/ T48 w 103"/>
                <a:gd name="T50" fmla="+- 0 2719 2719"/>
                <a:gd name="T51" fmla="*/ 2719 h 110"/>
                <a:gd name="T52" fmla="+- 0 8751 8699"/>
                <a:gd name="T53" fmla="*/ T52 w 103"/>
                <a:gd name="T54" fmla="+- 0 2764 2719"/>
                <a:gd name="T55" fmla="*/ 2764 h 110"/>
                <a:gd name="T56" fmla="+- 0 8714 8699"/>
                <a:gd name="T57" fmla="*/ T56 w 103"/>
                <a:gd name="T58" fmla="+- 0 2719 2719"/>
                <a:gd name="T59" fmla="*/ 2719 h 110"/>
                <a:gd name="T60" fmla="+- 0 8699 8699"/>
                <a:gd name="T61" fmla="*/ T60 w 103"/>
                <a:gd name="T62" fmla="+- 0 2719 2719"/>
                <a:gd name="T63" fmla="*/ 2719 h 11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</a:cxnLst>
              <a:rect l="0" t="0" r="r" b="b"/>
              <a:pathLst>
                <a:path w="103" h="110">
                  <a:moveTo>
                    <a:pt x="0" y="0"/>
                  </a:moveTo>
                  <a:lnTo>
                    <a:pt x="0" y="110"/>
                  </a:lnTo>
                  <a:lnTo>
                    <a:pt x="16" y="110"/>
                  </a:lnTo>
                  <a:lnTo>
                    <a:pt x="16" y="24"/>
                  </a:lnTo>
                  <a:lnTo>
                    <a:pt x="50" y="67"/>
                  </a:lnTo>
                  <a:lnTo>
                    <a:pt x="53" y="67"/>
                  </a:lnTo>
                  <a:lnTo>
                    <a:pt x="87" y="24"/>
                  </a:lnTo>
                  <a:lnTo>
                    <a:pt x="87" y="110"/>
                  </a:lnTo>
                  <a:lnTo>
                    <a:pt x="103" y="110"/>
                  </a:lnTo>
                  <a:lnTo>
                    <a:pt x="103" y="0"/>
                  </a:lnTo>
                  <a:lnTo>
                    <a:pt x="88" y="0"/>
                  </a:lnTo>
                  <a:lnTo>
                    <a:pt x="52" y="45"/>
                  </a:ln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2" name="Freeform 218"/>
            <p:cNvSpPr>
              <a:spLocks/>
            </p:cNvSpPr>
            <p:nvPr/>
          </p:nvSpPr>
          <p:spPr bwMode="auto">
            <a:xfrm>
              <a:off x="8826" y="2719"/>
              <a:ext cx="64" cy="110"/>
            </a:xfrm>
            <a:custGeom>
              <a:avLst/>
              <a:gdLst>
                <a:gd name="T0" fmla="+- 0 8842 8826"/>
                <a:gd name="T1" fmla="*/ T0 w 64"/>
                <a:gd name="T2" fmla="+- 0 2815 2719"/>
                <a:gd name="T3" fmla="*/ 2815 h 110"/>
                <a:gd name="T4" fmla="+- 0 8842 8826"/>
                <a:gd name="T5" fmla="*/ T4 w 64"/>
                <a:gd name="T6" fmla="+- 0 2781 2719"/>
                <a:gd name="T7" fmla="*/ 2781 h 110"/>
                <a:gd name="T8" fmla="+- 0 8887 8826"/>
                <a:gd name="T9" fmla="*/ T8 w 64"/>
                <a:gd name="T10" fmla="+- 0 2781 2719"/>
                <a:gd name="T11" fmla="*/ 2781 h 110"/>
                <a:gd name="T12" fmla="+- 0 8887 8826"/>
                <a:gd name="T13" fmla="*/ T12 w 64"/>
                <a:gd name="T14" fmla="+- 0 2767 2719"/>
                <a:gd name="T15" fmla="*/ 2767 h 110"/>
                <a:gd name="T16" fmla="+- 0 8842 8826"/>
                <a:gd name="T17" fmla="*/ T16 w 64"/>
                <a:gd name="T18" fmla="+- 0 2767 2719"/>
                <a:gd name="T19" fmla="*/ 2767 h 110"/>
                <a:gd name="T20" fmla="+- 0 8842 8826"/>
                <a:gd name="T21" fmla="*/ T20 w 64"/>
                <a:gd name="T22" fmla="+- 0 2733 2719"/>
                <a:gd name="T23" fmla="*/ 2733 h 110"/>
                <a:gd name="T24" fmla="+- 0 8889 8826"/>
                <a:gd name="T25" fmla="*/ T24 w 64"/>
                <a:gd name="T26" fmla="+- 0 2733 2719"/>
                <a:gd name="T27" fmla="*/ 2733 h 110"/>
                <a:gd name="T28" fmla="+- 0 8889 8826"/>
                <a:gd name="T29" fmla="*/ T28 w 64"/>
                <a:gd name="T30" fmla="+- 0 2719 2719"/>
                <a:gd name="T31" fmla="*/ 2719 h 110"/>
                <a:gd name="T32" fmla="+- 0 8826 8826"/>
                <a:gd name="T33" fmla="*/ T32 w 64"/>
                <a:gd name="T34" fmla="+- 0 2719 2719"/>
                <a:gd name="T35" fmla="*/ 2719 h 110"/>
                <a:gd name="T36" fmla="+- 0 8826 8826"/>
                <a:gd name="T37" fmla="*/ T36 w 64"/>
                <a:gd name="T38" fmla="+- 0 2829 2719"/>
                <a:gd name="T39" fmla="*/ 2829 h 110"/>
                <a:gd name="T40" fmla="+- 0 8890 8826"/>
                <a:gd name="T41" fmla="*/ T40 w 64"/>
                <a:gd name="T42" fmla="+- 0 2829 2719"/>
                <a:gd name="T43" fmla="*/ 2829 h 110"/>
                <a:gd name="T44" fmla="+- 0 8890 8826"/>
                <a:gd name="T45" fmla="*/ T44 w 64"/>
                <a:gd name="T46" fmla="+- 0 2815 2719"/>
                <a:gd name="T47" fmla="*/ 2815 h 110"/>
                <a:gd name="T48" fmla="+- 0 8842 8826"/>
                <a:gd name="T49" fmla="*/ T48 w 64"/>
                <a:gd name="T50" fmla="+- 0 2815 2719"/>
                <a:gd name="T51" fmla="*/ 2815 h 11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</a:cxnLst>
              <a:rect l="0" t="0" r="r" b="b"/>
              <a:pathLst>
                <a:path w="64" h="110">
                  <a:moveTo>
                    <a:pt x="16" y="96"/>
                  </a:moveTo>
                  <a:lnTo>
                    <a:pt x="16" y="62"/>
                  </a:lnTo>
                  <a:lnTo>
                    <a:pt x="61" y="62"/>
                  </a:lnTo>
                  <a:lnTo>
                    <a:pt x="61" y="48"/>
                  </a:lnTo>
                  <a:lnTo>
                    <a:pt x="16" y="48"/>
                  </a:lnTo>
                  <a:lnTo>
                    <a:pt x="16" y="14"/>
                  </a:lnTo>
                  <a:lnTo>
                    <a:pt x="63" y="14"/>
                  </a:lnTo>
                  <a:lnTo>
                    <a:pt x="63" y="0"/>
                  </a:lnTo>
                  <a:lnTo>
                    <a:pt x="0" y="0"/>
                  </a:lnTo>
                  <a:lnTo>
                    <a:pt x="0" y="110"/>
                  </a:lnTo>
                  <a:lnTo>
                    <a:pt x="64" y="110"/>
                  </a:lnTo>
                  <a:lnTo>
                    <a:pt x="64" y="96"/>
                  </a:lnTo>
                  <a:lnTo>
                    <a:pt x="16" y="96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219"/>
            <p:cNvSpPr>
              <a:spLocks/>
            </p:cNvSpPr>
            <p:nvPr/>
          </p:nvSpPr>
          <p:spPr bwMode="auto">
            <a:xfrm>
              <a:off x="8898" y="2719"/>
              <a:ext cx="92" cy="110"/>
            </a:xfrm>
            <a:custGeom>
              <a:avLst/>
              <a:gdLst>
                <a:gd name="T0" fmla="+- 0 8935 8898"/>
                <a:gd name="T1" fmla="*/ T0 w 92"/>
                <a:gd name="T2" fmla="+- 0 2829 2719"/>
                <a:gd name="T3" fmla="*/ 2829 h 110"/>
                <a:gd name="T4" fmla="+- 0 8951 8898"/>
                <a:gd name="T5" fmla="*/ T4 w 92"/>
                <a:gd name="T6" fmla="+- 0 2829 2719"/>
                <a:gd name="T7" fmla="*/ 2829 h 110"/>
                <a:gd name="T8" fmla="+- 0 8951 8898"/>
                <a:gd name="T9" fmla="*/ T8 w 92"/>
                <a:gd name="T10" fmla="+- 0 2733 2719"/>
                <a:gd name="T11" fmla="*/ 2733 h 110"/>
                <a:gd name="T12" fmla="+- 0 8990 8898"/>
                <a:gd name="T13" fmla="*/ T12 w 92"/>
                <a:gd name="T14" fmla="+- 0 2733 2719"/>
                <a:gd name="T15" fmla="*/ 2733 h 110"/>
                <a:gd name="T16" fmla="+- 0 8990 8898"/>
                <a:gd name="T17" fmla="*/ T16 w 92"/>
                <a:gd name="T18" fmla="+- 0 2719 2719"/>
                <a:gd name="T19" fmla="*/ 2719 h 110"/>
                <a:gd name="T20" fmla="+- 0 8898 8898"/>
                <a:gd name="T21" fmla="*/ T20 w 92"/>
                <a:gd name="T22" fmla="+- 0 2719 2719"/>
                <a:gd name="T23" fmla="*/ 2719 h 110"/>
                <a:gd name="T24" fmla="+- 0 8898 8898"/>
                <a:gd name="T25" fmla="*/ T24 w 92"/>
                <a:gd name="T26" fmla="+- 0 2733 2719"/>
                <a:gd name="T27" fmla="*/ 2733 h 110"/>
                <a:gd name="T28" fmla="+- 0 8935 8898"/>
                <a:gd name="T29" fmla="*/ T28 w 92"/>
                <a:gd name="T30" fmla="+- 0 2733 2719"/>
                <a:gd name="T31" fmla="*/ 2733 h 110"/>
                <a:gd name="T32" fmla="+- 0 8935 8898"/>
                <a:gd name="T33" fmla="*/ T32 w 92"/>
                <a:gd name="T34" fmla="+- 0 2829 2719"/>
                <a:gd name="T35" fmla="*/ 2829 h 11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</a:cxnLst>
              <a:rect l="0" t="0" r="r" b="b"/>
              <a:pathLst>
                <a:path w="92" h="110">
                  <a:moveTo>
                    <a:pt x="37" y="110"/>
                  </a:moveTo>
                  <a:lnTo>
                    <a:pt x="53" y="110"/>
                  </a:lnTo>
                  <a:lnTo>
                    <a:pt x="53" y="14"/>
                  </a:lnTo>
                  <a:lnTo>
                    <a:pt x="92" y="14"/>
                  </a:lnTo>
                  <a:lnTo>
                    <a:pt x="92" y="0"/>
                  </a:lnTo>
                  <a:lnTo>
                    <a:pt x="0" y="0"/>
                  </a:lnTo>
                  <a:lnTo>
                    <a:pt x="0" y="14"/>
                  </a:lnTo>
                  <a:lnTo>
                    <a:pt x="37" y="14"/>
                  </a:lnTo>
                  <a:lnTo>
                    <a:pt x="37" y="110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4" name="Freeform 220"/>
            <p:cNvSpPr>
              <a:spLocks/>
            </p:cNvSpPr>
            <p:nvPr/>
          </p:nvSpPr>
          <p:spPr bwMode="auto">
            <a:xfrm>
              <a:off x="9005" y="2698"/>
              <a:ext cx="16" cy="131"/>
            </a:xfrm>
            <a:custGeom>
              <a:avLst/>
              <a:gdLst>
                <a:gd name="T0" fmla="+- 0 9005 9005"/>
                <a:gd name="T1" fmla="*/ T0 w 16"/>
                <a:gd name="T2" fmla="+- 0 2719 2698"/>
                <a:gd name="T3" fmla="*/ 2719 h 131"/>
                <a:gd name="T4" fmla="+- 0 9005 9005"/>
                <a:gd name="T5" fmla="*/ T4 w 16"/>
                <a:gd name="T6" fmla="+- 0 2829 2698"/>
                <a:gd name="T7" fmla="*/ 2829 h 131"/>
                <a:gd name="T8" fmla="+- 0 9021 9005"/>
                <a:gd name="T9" fmla="*/ T8 w 16"/>
                <a:gd name="T10" fmla="+- 0 2829 2698"/>
                <a:gd name="T11" fmla="*/ 2829 h 131"/>
                <a:gd name="T12" fmla="+- 0 9021 9005"/>
                <a:gd name="T13" fmla="*/ T12 w 16"/>
                <a:gd name="T14" fmla="+- 0 2719 2698"/>
                <a:gd name="T15" fmla="*/ 2719 h 131"/>
                <a:gd name="T16" fmla="+- 0 9005 9005"/>
                <a:gd name="T17" fmla="*/ T16 w 16"/>
                <a:gd name="T18" fmla="+- 0 2719 2698"/>
                <a:gd name="T19" fmla="*/ 2719 h 13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16" h="131">
                  <a:moveTo>
                    <a:pt x="0" y="21"/>
                  </a:moveTo>
                  <a:lnTo>
                    <a:pt x="0" y="131"/>
                  </a:lnTo>
                  <a:lnTo>
                    <a:pt x="16" y="131"/>
                  </a:lnTo>
                  <a:lnTo>
                    <a:pt x="16" y="21"/>
                  </a:lnTo>
                  <a:lnTo>
                    <a:pt x="0" y="21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5" name="Freeform 221"/>
            <p:cNvSpPr>
              <a:spLocks/>
            </p:cNvSpPr>
            <p:nvPr/>
          </p:nvSpPr>
          <p:spPr bwMode="auto">
            <a:xfrm>
              <a:off x="9005" y="2698"/>
              <a:ext cx="16" cy="131"/>
            </a:xfrm>
            <a:custGeom>
              <a:avLst/>
              <a:gdLst>
                <a:gd name="T0" fmla="+- 0 9005 9005"/>
                <a:gd name="T1" fmla="*/ T0 w 16"/>
                <a:gd name="T2" fmla="+- 0 2704 2698"/>
                <a:gd name="T3" fmla="*/ 2704 h 131"/>
                <a:gd name="T4" fmla="+- 0 9005 9005"/>
                <a:gd name="T5" fmla="*/ T4 w 16"/>
                <a:gd name="T6" fmla="+- 0 2709 2698"/>
                <a:gd name="T7" fmla="*/ 2709 h 131"/>
                <a:gd name="T8" fmla="+- 0 9009 9005"/>
                <a:gd name="T9" fmla="*/ T8 w 16"/>
                <a:gd name="T10" fmla="+- 0 2714 2698"/>
                <a:gd name="T11" fmla="*/ 2714 h 131"/>
                <a:gd name="T12" fmla="+- 0 9013 9005"/>
                <a:gd name="T13" fmla="*/ T12 w 16"/>
                <a:gd name="T14" fmla="+- 0 2715 2698"/>
                <a:gd name="T15" fmla="*/ 2715 h 131"/>
                <a:gd name="T16" fmla="+- 0 9017 9005"/>
                <a:gd name="T17" fmla="*/ T16 w 16"/>
                <a:gd name="T18" fmla="+- 0 2714 2698"/>
                <a:gd name="T19" fmla="*/ 2714 h 131"/>
                <a:gd name="T20" fmla="+- 0 9021 9005"/>
                <a:gd name="T21" fmla="*/ T20 w 16"/>
                <a:gd name="T22" fmla="+- 0 2709 2698"/>
                <a:gd name="T23" fmla="*/ 2709 h 131"/>
                <a:gd name="T24" fmla="+- 0 9021 9005"/>
                <a:gd name="T25" fmla="*/ T24 w 16"/>
                <a:gd name="T26" fmla="+- 0 2704 2698"/>
                <a:gd name="T27" fmla="*/ 2704 h 131"/>
                <a:gd name="T28" fmla="+- 0 9017 9005"/>
                <a:gd name="T29" fmla="*/ T28 w 16"/>
                <a:gd name="T30" fmla="+- 0 2699 2698"/>
                <a:gd name="T31" fmla="*/ 2699 h 131"/>
                <a:gd name="T32" fmla="+- 0 9013 9005"/>
                <a:gd name="T33" fmla="*/ T32 w 16"/>
                <a:gd name="T34" fmla="+- 0 2698 2698"/>
                <a:gd name="T35" fmla="*/ 2698 h 131"/>
                <a:gd name="T36" fmla="+- 0 9009 9005"/>
                <a:gd name="T37" fmla="*/ T36 w 16"/>
                <a:gd name="T38" fmla="+- 0 2699 2698"/>
                <a:gd name="T39" fmla="*/ 2699 h 131"/>
                <a:gd name="T40" fmla="+- 0 9005 9005"/>
                <a:gd name="T41" fmla="*/ T40 w 16"/>
                <a:gd name="T42" fmla="+- 0 2704 2698"/>
                <a:gd name="T43" fmla="*/ 2704 h 13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</a:cxnLst>
              <a:rect l="0" t="0" r="r" b="b"/>
              <a:pathLst>
                <a:path w="16" h="131">
                  <a:moveTo>
                    <a:pt x="0" y="6"/>
                  </a:moveTo>
                  <a:lnTo>
                    <a:pt x="0" y="11"/>
                  </a:lnTo>
                  <a:lnTo>
                    <a:pt x="4" y="16"/>
                  </a:lnTo>
                  <a:lnTo>
                    <a:pt x="8" y="17"/>
                  </a:lnTo>
                  <a:lnTo>
                    <a:pt x="12" y="16"/>
                  </a:lnTo>
                  <a:lnTo>
                    <a:pt x="16" y="11"/>
                  </a:lnTo>
                  <a:lnTo>
                    <a:pt x="16" y="6"/>
                  </a:lnTo>
                  <a:lnTo>
                    <a:pt x="12" y="1"/>
                  </a:lnTo>
                  <a:lnTo>
                    <a:pt x="8" y="0"/>
                  </a:lnTo>
                  <a:lnTo>
                    <a:pt x="4" y="1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6" name="Freeform 222"/>
            <p:cNvSpPr>
              <a:spLocks/>
            </p:cNvSpPr>
            <p:nvPr/>
          </p:nvSpPr>
          <p:spPr bwMode="auto">
            <a:xfrm>
              <a:off x="8308" y="2557"/>
              <a:ext cx="103" cy="110"/>
            </a:xfrm>
            <a:custGeom>
              <a:avLst/>
              <a:gdLst>
                <a:gd name="T0" fmla="+- 0 8308 8308"/>
                <a:gd name="T1" fmla="*/ T0 w 103"/>
                <a:gd name="T2" fmla="+- 0 2557 2557"/>
                <a:gd name="T3" fmla="*/ 2557 h 110"/>
                <a:gd name="T4" fmla="+- 0 8308 8308"/>
                <a:gd name="T5" fmla="*/ T4 w 103"/>
                <a:gd name="T6" fmla="+- 0 2667 2557"/>
                <a:gd name="T7" fmla="*/ 2667 h 110"/>
                <a:gd name="T8" fmla="+- 0 8324 8308"/>
                <a:gd name="T9" fmla="*/ T8 w 103"/>
                <a:gd name="T10" fmla="+- 0 2667 2557"/>
                <a:gd name="T11" fmla="*/ 2667 h 110"/>
                <a:gd name="T12" fmla="+- 0 8324 8308"/>
                <a:gd name="T13" fmla="*/ T12 w 103"/>
                <a:gd name="T14" fmla="+- 0 2581 2557"/>
                <a:gd name="T15" fmla="*/ 2581 h 110"/>
                <a:gd name="T16" fmla="+- 0 8325 8308"/>
                <a:gd name="T17" fmla="*/ T16 w 103"/>
                <a:gd name="T18" fmla="+- 0 2581 2557"/>
                <a:gd name="T19" fmla="*/ 2581 h 110"/>
                <a:gd name="T20" fmla="+- 0 8359 8308"/>
                <a:gd name="T21" fmla="*/ T20 w 103"/>
                <a:gd name="T22" fmla="+- 0 2624 2557"/>
                <a:gd name="T23" fmla="*/ 2624 h 110"/>
                <a:gd name="T24" fmla="+- 0 8361 8308"/>
                <a:gd name="T25" fmla="*/ T24 w 103"/>
                <a:gd name="T26" fmla="+- 0 2624 2557"/>
                <a:gd name="T27" fmla="*/ 2624 h 110"/>
                <a:gd name="T28" fmla="+- 0 8395 8308"/>
                <a:gd name="T29" fmla="*/ T28 w 103"/>
                <a:gd name="T30" fmla="+- 0 2581 2557"/>
                <a:gd name="T31" fmla="*/ 2581 h 110"/>
                <a:gd name="T32" fmla="+- 0 8396 8308"/>
                <a:gd name="T33" fmla="*/ T32 w 103"/>
                <a:gd name="T34" fmla="+- 0 2581 2557"/>
                <a:gd name="T35" fmla="*/ 2581 h 110"/>
                <a:gd name="T36" fmla="+- 0 8396 8308"/>
                <a:gd name="T37" fmla="*/ T36 w 103"/>
                <a:gd name="T38" fmla="+- 0 2667 2557"/>
                <a:gd name="T39" fmla="*/ 2667 h 110"/>
                <a:gd name="T40" fmla="+- 0 8411 8308"/>
                <a:gd name="T41" fmla="*/ T40 w 103"/>
                <a:gd name="T42" fmla="+- 0 2667 2557"/>
                <a:gd name="T43" fmla="*/ 2667 h 110"/>
                <a:gd name="T44" fmla="+- 0 8411 8308"/>
                <a:gd name="T45" fmla="*/ T44 w 103"/>
                <a:gd name="T46" fmla="+- 0 2557 2557"/>
                <a:gd name="T47" fmla="*/ 2557 h 110"/>
                <a:gd name="T48" fmla="+- 0 8397 8308"/>
                <a:gd name="T49" fmla="*/ T48 w 103"/>
                <a:gd name="T50" fmla="+- 0 2557 2557"/>
                <a:gd name="T51" fmla="*/ 2557 h 110"/>
                <a:gd name="T52" fmla="+- 0 8360 8308"/>
                <a:gd name="T53" fmla="*/ T52 w 103"/>
                <a:gd name="T54" fmla="+- 0 2602 2557"/>
                <a:gd name="T55" fmla="*/ 2602 h 110"/>
                <a:gd name="T56" fmla="+- 0 8323 8308"/>
                <a:gd name="T57" fmla="*/ T56 w 103"/>
                <a:gd name="T58" fmla="+- 0 2557 2557"/>
                <a:gd name="T59" fmla="*/ 2557 h 110"/>
                <a:gd name="T60" fmla="+- 0 8308 8308"/>
                <a:gd name="T61" fmla="*/ T60 w 103"/>
                <a:gd name="T62" fmla="+- 0 2557 2557"/>
                <a:gd name="T63" fmla="*/ 2557 h 11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</a:cxnLst>
              <a:rect l="0" t="0" r="r" b="b"/>
              <a:pathLst>
                <a:path w="103" h="110">
                  <a:moveTo>
                    <a:pt x="0" y="0"/>
                  </a:moveTo>
                  <a:lnTo>
                    <a:pt x="0" y="110"/>
                  </a:lnTo>
                  <a:lnTo>
                    <a:pt x="16" y="110"/>
                  </a:lnTo>
                  <a:lnTo>
                    <a:pt x="16" y="24"/>
                  </a:lnTo>
                  <a:lnTo>
                    <a:pt x="17" y="24"/>
                  </a:lnTo>
                  <a:lnTo>
                    <a:pt x="51" y="67"/>
                  </a:lnTo>
                  <a:lnTo>
                    <a:pt x="53" y="67"/>
                  </a:lnTo>
                  <a:lnTo>
                    <a:pt x="87" y="24"/>
                  </a:lnTo>
                  <a:lnTo>
                    <a:pt x="88" y="24"/>
                  </a:lnTo>
                  <a:lnTo>
                    <a:pt x="88" y="110"/>
                  </a:lnTo>
                  <a:lnTo>
                    <a:pt x="103" y="110"/>
                  </a:lnTo>
                  <a:lnTo>
                    <a:pt x="103" y="0"/>
                  </a:lnTo>
                  <a:lnTo>
                    <a:pt x="89" y="0"/>
                  </a:lnTo>
                  <a:lnTo>
                    <a:pt x="52" y="45"/>
                  </a:lnTo>
                  <a:lnTo>
                    <a:pt x="1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7" name="Freeform 223"/>
            <p:cNvSpPr>
              <a:spLocks/>
            </p:cNvSpPr>
            <p:nvPr/>
          </p:nvSpPr>
          <p:spPr bwMode="auto">
            <a:xfrm>
              <a:off x="8433" y="2557"/>
              <a:ext cx="95" cy="112"/>
            </a:xfrm>
            <a:custGeom>
              <a:avLst/>
              <a:gdLst>
                <a:gd name="T0" fmla="+- 0 8452 8433"/>
                <a:gd name="T1" fmla="*/ T0 w 95"/>
                <a:gd name="T2" fmla="+- 0 2661 2557"/>
                <a:gd name="T3" fmla="*/ 2661 h 112"/>
                <a:gd name="T4" fmla="+- 0 8460 8433"/>
                <a:gd name="T5" fmla="*/ T4 w 95"/>
                <a:gd name="T6" fmla="+- 0 2666 2557"/>
                <a:gd name="T7" fmla="*/ 2666 h 112"/>
                <a:gd name="T8" fmla="+- 0 8469 8433"/>
                <a:gd name="T9" fmla="*/ T8 w 95"/>
                <a:gd name="T10" fmla="+- 0 2669 2557"/>
                <a:gd name="T11" fmla="*/ 2669 h 112"/>
                <a:gd name="T12" fmla="+- 0 8495 8433"/>
                <a:gd name="T13" fmla="*/ T12 w 95"/>
                <a:gd name="T14" fmla="+- 0 2669 2557"/>
                <a:gd name="T15" fmla="*/ 2669 h 112"/>
                <a:gd name="T16" fmla="+- 0 8506 8433"/>
                <a:gd name="T17" fmla="*/ T16 w 95"/>
                <a:gd name="T18" fmla="+- 0 2665 2557"/>
                <a:gd name="T19" fmla="*/ 2665 h 112"/>
                <a:gd name="T20" fmla="+- 0 8515 8433"/>
                <a:gd name="T21" fmla="*/ T20 w 95"/>
                <a:gd name="T22" fmla="+- 0 2657 2557"/>
                <a:gd name="T23" fmla="*/ 2657 h 112"/>
                <a:gd name="T24" fmla="+- 0 8520 8433"/>
                <a:gd name="T25" fmla="*/ T24 w 95"/>
                <a:gd name="T26" fmla="+- 0 2653 2557"/>
                <a:gd name="T27" fmla="*/ 2653 h 112"/>
                <a:gd name="T28" fmla="+- 0 8524 8433"/>
                <a:gd name="T29" fmla="*/ T28 w 95"/>
                <a:gd name="T30" fmla="+- 0 2647 2557"/>
                <a:gd name="T31" fmla="*/ 2647 h 112"/>
                <a:gd name="T32" fmla="+- 0 8525 8433"/>
                <a:gd name="T33" fmla="*/ T32 w 95"/>
                <a:gd name="T34" fmla="+- 0 2641 2557"/>
                <a:gd name="T35" fmla="*/ 2641 h 112"/>
                <a:gd name="T36" fmla="+- 0 8527 8433"/>
                <a:gd name="T37" fmla="*/ T36 w 95"/>
                <a:gd name="T38" fmla="+- 0 2636 2557"/>
                <a:gd name="T39" fmla="*/ 2636 h 112"/>
                <a:gd name="T40" fmla="+- 0 8528 8433"/>
                <a:gd name="T41" fmla="*/ T40 w 95"/>
                <a:gd name="T42" fmla="+- 0 2629 2557"/>
                <a:gd name="T43" fmla="*/ 2629 h 112"/>
                <a:gd name="T44" fmla="+- 0 8528 8433"/>
                <a:gd name="T45" fmla="*/ T44 w 95"/>
                <a:gd name="T46" fmla="+- 0 2557 2557"/>
                <a:gd name="T47" fmla="*/ 2557 h 112"/>
                <a:gd name="T48" fmla="+- 0 8512 8433"/>
                <a:gd name="T49" fmla="*/ T48 w 95"/>
                <a:gd name="T50" fmla="+- 0 2557 2557"/>
                <a:gd name="T51" fmla="*/ 2557 h 112"/>
                <a:gd name="T52" fmla="+- 0 8512 8433"/>
                <a:gd name="T53" fmla="*/ T52 w 95"/>
                <a:gd name="T54" fmla="+- 0 2626 2557"/>
                <a:gd name="T55" fmla="*/ 2626 h 112"/>
                <a:gd name="T56" fmla="+- 0 8512 8433"/>
                <a:gd name="T57" fmla="*/ T56 w 95"/>
                <a:gd name="T58" fmla="+- 0 2631 2557"/>
                <a:gd name="T59" fmla="*/ 2631 h 112"/>
                <a:gd name="T60" fmla="+- 0 8511 8433"/>
                <a:gd name="T61" fmla="*/ T60 w 95"/>
                <a:gd name="T62" fmla="+- 0 2634 2557"/>
                <a:gd name="T63" fmla="*/ 2634 h 112"/>
                <a:gd name="T64" fmla="+- 0 8510 8433"/>
                <a:gd name="T65" fmla="*/ T64 w 95"/>
                <a:gd name="T66" fmla="+- 0 2640 2557"/>
                <a:gd name="T67" fmla="*/ 2640 h 112"/>
                <a:gd name="T68" fmla="+- 0 8506 8433"/>
                <a:gd name="T69" fmla="*/ T68 w 95"/>
                <a:gd name="T70" fmla="+- 0 2645 2557"/>
                <a:gd name="T71" fmla="*/ 2645 h 112"/>
                <a:gd name="T72" fmla="+- 0 8501 8433"/>
                <a:gd name="T73" fmla="*/ T72 w 95"/>
                <a:gd name="T74" fmla="+- 0 2649 2557"/>
                <a:gd name="T75" fmla="*/ 2649 h 112"/>
                <a:gd name="T76" fmla="+- 0 8495 8433"/>
                <a:gd name="T77" fmla="*/ T76 w 95"/>
                <a:gd name="T78" fmla="+- 0 2653 2557"/>
                <a:gd name="T79" fmla="*/ 2653 h 112"/>
                <a:gd name="T80" fmla="+- 0 8488 8433"/>
                <a:gd name="T81" fmla="*/ T80 w 95"/>
                <a:gd name="T82" fmla="+- 0 2655 2557"/>
                <a:gd name="T83" fmla="*/ 2655 h 112"/>
                <a:gd name="T84" fmla="+- 0 8470 8433"/>
                <a:gd name="T85" fmla="*/ T84 w 95"/>
                <a:gd name="T86" fmla="+- 0 2655 2557"/>
                <a:gd name="T87" fmla="*/ 2655 h 112"/>
                <a:gd name="T88" fmla="+- 0 8462 8433"/>
                <a:gd name="T89" fmla="*/ T88 w 95"/>
                <a:gd name="T90" fmla="+- 0 2652 2557"/>
                <a:gd name="T91" fmla="*/ 2652 h 112"/>
                <a:gd name="T92" fmla="+- 0 8456 8433"/>
                <a:gd name="T93" fmla="*/ T92 w 95"/>
                <a:gd name="T94" fmla="+- 0 2645 2557"/>
                <a:gd name="T95" fmla="*/ 2645 h 112"/>
                <a:gd name="T96" fmla="+- 0 8453 8433"/>
                <a:gd name="T97" fmla="*/ T96 w 95"/>
                <a:gd name="T98" fmla="+- 0 2642 2557"/>
                <a:gd name="T99" fmla="*/ 2642 h 112"/>
                <a:gd name="T100" fmla="+- 0 8451 8433"/>
                <a:gd name="T101" fmla="*/ T100 w 95"/>
                <a:gd name="T102" fmla="+- 0 2638 2557"/>
                <a:gd name="T103" fmla="*/ 2638 h 112"/>
                <a:gd name="T104" fmla="+- 0 8450 8433"/>
                <a:gd name="T105" fmla="*/ T104 w 95"/>
                <a:gd name="T106" fmla="+- 0 2633 2557"/>
                <a:gd name="T107" fmla="*/ 2633 h 112"/>
                <a:gd name="T108" fmla="+- 0 8449 8433"/>
                <a:gd name="T109" fmla="*/ T108 w 95"/>
                <a:gd name="T110" fmla="+- 0 2631 2557"/>
                <a:gd name="T111" fmla="*/ 2631 h 112"/>
                <a:gd name="T112" fmla="+- 0 8449 8433"/>
                <a:gd name="T113" fmla="*/ T112 w 95"/>
                <a:gd name="T114" fmla="+- 0 2626 2557"/>
                <a:gd name="T115" fmla="*/ 2626 h 112"/>
                <a:gd name="T116" fmla="+- 0 8449 8433"/>
                <a:gd name="T117" fmla="*/ T116 w 95"/>
                <a:gd name="T118" fmla="+- 0 2557 2557"/>
                <a:gd name="T119" fmla="*/ 2557 h 112"/>
                <a:gd name="T120" fmla="+- 0 8433 8433"/>
                <a:gd name="T121" fmla="*/ T120 w 95"/>
                <a:gd name="T122" fmla="+- 0 2557 2557"/>
                <a:gd name="T123" fmla="*/ 2557 h 112"/>
                <a:gd name="T124" fmla="+- 0 8433 8433"/>
                <a:gd name="T125" fmla="*/ T124 w 95"/>
                <a:gd name="T126" fmla="+- 0 2629 2557"/>
                <a:gd name="T127" fmla="*/ 2629 h 112"/>
                <a:gd name="T128" fmla="+- 0 8434 8433"/>
                <a:gd name="T129" fmla="*/ T128 w 95"/>
                <a:gd name="T130" fmla="+- 0 2636 2557"/>
                <a:gd name="T131" fmla="*/ 2636 h 112"/>
                <a:gd name="T132" fmla="+- 0 8436 8433"/>
                <a:gd name="T133" fmla="*/ T132 w 95"/>
                <a:gd name="T134" fmla="+- 0 2642 2557"/>
                <a:gd name="T135" fmla="*/ 2642 h 112"/>
                <a:gd name="T136" fmla="+- 0 8438 8433"/>
                <a:gd name="T137" fmla="*/ T136 w 95"/>
                <a:gd name="T138" fmla="+- 0 2650 2557"/>
                <a:gd name="T139" fmla="*/ 2650 h 112"/>
                <a:gd name="T140" fmla="+- 0 8444 8433"/>
                <a:gd name="T141" fmla="*/ T140 w 95"/>
                <a:gd name="T142" fmla="+- 0 2657 2557"/>
                <a:gd name="T143" fmla="*/ 2657 h 112"/>
                <a:gd name="T144" fmla="+- 0 8452 8433"/>
                <a:gd name="T145" fmla="*/ T144 w 95"/>
                <a:gd name="T146" fmla="+- 0 2661 2557"/>
                <a:gd name="T147" fmla="*/ 2661 h 11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</a:cxnLst>
              <a:rect l="0" t="0" r="r" b="b"/>
              <a:pathLst>
                <a:path w="95" h="112">
                  <a:moveTo>
                    <a:pt x="19" y="104"/>
                  </a:moveTo>
                  <a:lnTo>
                    <a:pt x="27" y="109"/>
                  </a:lnTo>
                  <a:lnTo>
                    <a:pt x="36" y="112"/>
                  </a:lnTo>
                  <a:lnTo>
                    <a:pt x="62" y="112"/>
                  </a:lnTo>
                  <a:lnTo>
                    <a:pt x="73" y="108"/>
                  </a:lnTo>
                  <a:lnTo>
                    <a:pt x="82" y="100"/>
                  </a:lnTo>
                  <a:lnTo>
                    <a:pt x="87" y="96"/>
                  </a:lnTo>
                  <a:lnTo>
                    <a:pt x="91" y="90"/>
                  </a:lnTo>
                  <a:lnTo>
                    <a:pt x="92" y="84"/>
                  </a:lnTo>
                  <a:lnTo>
                    <a:pt x="94" y="79"/>
                  </a:lnTo>
                  <a:lnTo>
                    <a:pt x="95" y="72"/>
                  </a:lnTo>
                  <a:lnTo>
                    <a:pt x="95" y="0"/>
                  </a:lnTo>
                  <a:lnTo>
                    <a:pt x="79" y="0"/>
                  </a:lnTo>
                  <a:lnTo>
                    <a:pt x="79" y="69"/>
                  </a:lnTo>
                  <a:lnTo>
                    <a:pt x="79" y="74"/>
                  </a:lnTo>
                  <a:lnTo>
                    <a:pt x="78" y="77"/>
                  </a:lnTo>
                  <a:lnTo>
                    <a:pt x="77" y="83"/>
                  </a:lnTo>
                  <a:lnTo>
                    <a:pt x="73" y="88"/>
                  </a:lnTo>
                  <a:lnTo>
                    <a:pt x="68" y="92"/>
                  </a:lnTo>
                  <a:lnTo>
                    <a:pt x="62" y="96"/>
                  </a:lnTo>
                  <a:lnTo>
                    <a:pt x="55" y="98"/>
                  </a:lnTo>
                  <a:lnTo>
                    <a:pt x="37" y="98"/>
                  </a:lnTo>
                  <a:lnTo>
                    <a:pt x="29" y="95"/>
                  </a:lnTo>
                  <a:lnTo>
                    <a:pt x="23" y="88"/>
                  </a:lnTo>
                  <a:lnTo>
                    <a:pt x="20" y="85"/>
                  </a:lnTo>
                  <a:lnTo>
                    <a:pt x="18" y="81"/>
                  </a:lnTo>
                  <a:lnTo>
                    <a:pt x="17" y="76"/>
                  </a:lnTo>
                  <a:lnTo>
                    <a:pt x="16" y="74"/>
                  </a:lnTo>
                  <a:lnTo>
                    <a:pt x="16" y="69"/>
                  </a:lnTo>
                  <a:lnTo>
                    <a:pt x="16" y="0"/>
                  </a:lnTo>
                  <a:lnTo>
                    <a:pt x="0" y="0"/>
                  </a:lnTo>
                  <a:lnTo>
                    <a:pt x="0" y="72"/>
                  </a:lnTo>
                  <a:lnTo>
                    <a:pt x="1" y="79"/>
                  </a:lnTo>
                  <a:lnTo>
                    <a:pt x="3" y="85"/>
                  </a:lnTo>
                  <a:lnTo>
                    <a:pt x="5" y="93"/>
                  </a:lnTo>
                  <a:lnTo>
                    <a:pt x="11" y="100"/>
                  </a:lnTo>
                  <a:lnTo>
                    <a:pt x="19" y="104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8" name="Freeform 224"/>
            <p:cNvSpPr>
              <a:spLocks/>
            </p:cNvSpPr>
            <p:nvPr/>
          </p:nvSpPr>
          <p:spPr bwMode="auto">
            <a:xfrm>
              <a:off x="8550" y="2557"/>
              <a:ext cx="94" cy="110"/>
            </a:xfrm>
            <a:custGeom>
              <a:avLst/>
              <a:gdLst>
                <a:gd name="T0" fmla="+- 0 8644 8550"/>
                <a:gd name="T1" fmla="*/ T0 w 94"/>
                <a:gd name="T2" fmla="+- 0 2557 2557"/>
                <a:gd name="T3" fmla="*/ 2557 h 110"/>
                <a:gd name="T4" fmla="+- 0 8628 8550"/>
                <a:gd name="T5" fmla="*/ T4 w 94"/>
                <a:gd name="T6" fmla="+- 0 2557 2557"/>
                <a:gd name="T7" fmla="*/ 2557 h 110"/>
                <a:gd name="T8" fmla="+- 0 8628 8550"/>
                <a:gd name="T9" fmla="*/ T8 w 94"/>
                <a:gd name="T10" fmla="+- 0 2605 2557"/>
                <a:gd name="T11" fmla="*/ 2605 h 110"/>
                <a:gd name="T12" fmla="+- 0 8566 8550"/>
                <a:gd name="T13" fmla="*/ T12 w 94"/>
                <a:gd name="T14" fmla="+- 0 2605 2557"/>
                <a:gd name="T15" fmla="*/ 2605 h 110"/>
                <a:gd name="T16" fmla="+- 0 8566 8550"/>
                <a:gd name="T17" fmla="*/ T16 w 94"/>
                <a:gd name="T18" fmla="+- 0 2557 2557"/>
                <a:gd name="T19" fmla="*/ 2557 h 110"/>
                <a:gd name="T20" fmla="+- 0 8550 8550"/>
                <a:gd name="T21" fmla="*/ T20 w 94"/>
                <a:gd name="T22" fmla="+- 0 2557 2557"/>
                <a:gd name="T23" fmla="*/ 2557 h 110"/>
                <a:gd name="T24" fmla="+- 0 8550 8550"/>
                <a:gd name="T25" fmla="*/ T24 w 94"/>
                <a:gd name="T26" fmla="+- 0 2667 2557"/>
                <a:gd name="T27" fmla="*/ 2667 h 110"/>
                <a:gd name="T28" fmla="+- 0 8566 8550"/>
                <a:gd name="T29" fmla="*/ T28 w 94"/>
                <a:gd name="T30" fmla="+- 0 2667 2557"/>
                <a:gd name="T31" fmla="*/ 2667 h 110"/>
                <a:gd name="T32" fmla="+- 0 8566 8550"/>
                <a:gd name="T33" fmla="*/ T32 w 94"/>
                <a:gd name="T34" fmla="+- 0 2619 2557"/>
                <a:gd name="T35" fmla="*/ 2619 h 110"/>
                <a:gd name="T36" fmla="+- 0 8628 8550"/>
                <a:gd name="T37" fmla="*/ T36 w 94"/>
                <a:gd name="T38" fmla="+- 0 2619 2557"/>
                <a:gd name="T39" fmla="*/ 2619 h 110"/>
                <a:gd name="T40" fmla="+- 0 8628 8550"/>
                <a:gd name="T41" fmla="*/ T40 w 94"/>
                <a:gd name="T42" fmla="+- 0 2667 2557"/>
                <a:gd name="T43" fmla="*/ 2667 h 110"/>
                <a:gd name="T44" fmla="+- 0 8644 8550"/>
                <a:gd name="T45" fmla="*/ T44 w 94"/>
                <a:gd name="T46" fmla="+- 0 2667 2557"/>
                <a:gd name="T47" fmla="*/ 2667 h 110"/>
                <a:gd name="T48" fmla="+- 0 8644 8550"/>
                <a:gd name="T49" fmla="*/ T48 w 94"/>
                <a:gd name="T50" fmla="+- 0 2557 2557"/>
                <a:gd name="T51" fmla="*/ 2557 h 11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</a:cxnLst>
              <a:rect l="0" t="0" r="r" b="b"/>
              <a:pathLst>
                <a:path w="94" h="110">
                  <a:moveTo>
                    <a:pt x="94" y="0"/>
                  </a:moveTo>
                  <a:lnTo>
                    <a:pt x="78" y="0"/>
                  </a:lnTo>
                  <a:lnTo>
                    <a:pt x="78" y="48"/>
                  </a:lnTo>
                  <a:lnTo>
                    <a:pt x="16" y="48"/>
                  </a:lnTo>
                  <a:lnTo>
                    <a:pt x="16" y="0"/>
                  </a:lnTo>
                  <a:lnTo>
                    <a:pt x="0" y="0"/>
                  </a:lnTo>
                  <a:lnTo>
                    <a:pt x="0" y="110"/>
                  </a:lnTo>
                  <a:lnTo>
                    <a:pt x="16" y="110"/>
                  </a:lnTo>
                  <a:lnTo>
                    <a:pt x="16" y="62"/>
                  </a:lnTo>
                  <a:lnTo>
                    <a:pt x="78" y="62"/>
                  </a:lnTo>
                  <a:lnTo>
                    <a:pt x="78" y="110"/>
                  </a:lnTo>
                  <a:lnTo>
                    <a:pt x="94" y="110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9" name="Freeform 225"/>
            <p:cNvSpPr>
              <a:spLocks/>
            </p:cNvSpPr>
            <p:nvPr/>
          </p:nvSpPr>
          <p:spPr bwMode="auto">
            <a:xfrm>
              <a:off x="8656" y="2620"/>
              <a:ext cx="77" cy="79"/>
            </a:xfrm>
            <a:custGeom>
              <a:avLst/>
              <a:gdLst>
                <a:gd name="T0" fmla="+- 0 8692 8656"/>
                <a:gd name="T1" fmla="*/ T0 w 77"/>
                <a:gd name="T2" fmla="+- 0 2620 2620"/>
                <a:gd name="T3" fmla="*/ 2620 h 79"/>
                <a:gd name="T4" fmla="+- 0 8686 8656"/>
                <a:gd name="T5" fmla="*/ T4 w 77"/>
                <a:gd name="T6" fmla="+- 0 2635 2620"/>
                <a:gd name="T7" fmla="*/ 2635 h 79"/>
                <a:gd name="T8" fmla="+- 0 8733 8656"/>
                <a:gd name="T9" fmla="*/ T8 w 77"/>
                <a:gd name="T10" fmla="+- 0 2635 2620"/>
                <a:gd name="T11" fmla="*/ 2635 h 79"/>
                <a:gd name="T12" fmla="+- 0 8726 8656"/>
                <a:gd name="T13" fmla="*/ T12 w 77"/>
                <a:gd name="T14" fmla="+- 0 2620 2620"/>
                <a:gd name="T15" fmla="*/ 2620 h 79"/>
                <a:gd name="T16" fmla="+- 0 8692 8656"/>
                <a:gd name="T17" fmla="*/ T16 w 77"/>
                <a:gd name="T18" fmla="+- 0 2620 2620"/>
                <a:gd name="T19" fmla="*/ 2620 h 7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77" h="79">
                  <a:moveTo>
                    <a:pt x="36" y="0"/>
                  </a:moveTo>
                  <a:lnTo>
                    <a:pt x="30" y="15"/>
                  </a:lnTo>
                  <a:lnTo>
                    <a:pt x="77" y="15"/>
                  </a:lnTo>
                  <a:lnTo>
                    <a:pt x="70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0" name="Freeform 226"/>
            <p:cNvSpPr>
              <a:spLocks/>
            </p:cNvSpPr>
            <p:nvPr/>
          </p:nvSpPr>
          <p:spPr bwMode="auto">
            <a:xfrm>
              <a:off x="8656" y="2620"/>
              <a:ext cx="77" cy="79"/>
            </a:xfrm>
            <a:custGeom>
              <a:avLst/>
              <a:gdLst>
                <a:gd name="T0" fmla="+- 0 8686 8656"/>
                <a:gd name="T1" fmla="*/ T0 w 77"/>
                <a:gd name="T2" fmla="+- 0 2635 2620"/>
                <a:gd name="T3" fmla="*/ 2635 h 79"/>
                <a:gd name="T4" fmla="+- 0 8692 8656"/>
                <a:gd name="T5" fmla="*/ T4 w 77"/>
                <a:gd name="T6" fmla="+- 0 2620 2620"/>
                <a:gd name="T7" fmla="*/ 2620 h 79"/>
                <a:gd name="T8" fmla="+- 0 8709 8656"/>
                <a:gd name="T9" fmla="*/ T8 w 77"/>
                <a:gd name="T10" fmla="+- 0 2580 2620"/>
                <a:gd name="T11" fmla="*/ 2580 h 79"/>
                <a:gd name="T12" fmla="+- 0 8726 8656"/>
                <a:gd name="T13" fmla="*/ T12 w 77"/>
                <a:gd name="T14" fmla="+- 0 2620 2620"/>
                <a:gd name="T15" fmla="*/ 2620 h 79"/>
                <a:gd name="T16" fmla="+- 0 8733 8656"/>
                <a:gd name="T17" fmla="*/ T16 w 77"/>
                <a:gd name="T18" fmla="+- 0 2635 2620"/>
                <a:gd name="T19" fmla="*/ 2635 h 79"/>
                <a:gd name="T20" fmla="+- 0 8748 8656"/>
                <a:gd name="T21" fmla="*/ T20 w 77"/>
                <a:gd name="T22" fmla="+- 0 2667 2620"/>
                <a:gd name="T23" fmla="*/ 2667 h 79"/>
                <a:gd name="T24" fmla="+- 0 8764 8656"/>
                <a:gd name="T25" fmla="*/ T24 w 77"/>
                <a:gd name="T26" fmla="+- 0 2667 2620"/>
                <a:gd name="T27" fmla="*/ 2667 h 79"/>
                <a:gd name="T28" fmla="+- 0 8715 8656"/>
                <a:gd name="T29" fmla="*/ T28 w 77"/>
                <a:gd name="T30" fmla="+- 0 2556 2620"/>
                <a:gd name="T31" fmla="*/ 2556 h 79"/>
                <a:gd name="T32" fmla="+- 0 8703 8656"/>
                <a:gd name="T33" fmla="*/ T32 w 77"/>
                <a:gd name="T34" fmla="+- 0 2556 2620"/>
                <a:gd name="T35" fmla="*/ 2556 h 79"/>
                <a:gd name="T36" fmla="+- 0 8656 8656"/>
                <a:gd name="T37" fmla="*/ T36 w 77"/>
                <a:gd name="T38" fmla="+- 0 2667 2620"/>
                <a:gd name="T39" fmla="*/ 2667 h 79"/>
                <a:gd name="T40" fmla="+- 0 8672 8656"/>
                <a:gd name="T41" fmla="*/ T40 w 77"/>
                <a:gd name="T42" fmla="+- 0 2667 2620"/>
                <a:gd name="T43" fmla="*/ 2667 h 79"/>
                <a:gd name="T44" fmla="+- 0 8686 8656"/>
                <a:gd name="T45" fmla="*/ T44 w 77"/>
                <a:gd name="T46" fmla="+- 0 2635 2620"/>
                <a:gd name="T47" fmla="*/ 2635 h 7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0" t="0" r="r" b="b"/>
              <a:pathLst>
                <a:path w="77" h="79">
                  <a:moveTo>
                    <a:pt x="30" y="15"/>
                  </a:moveTo>
                  <a:lnTo>
                    <a:pt x="36" y="0"/>
                  </a:lnTo>
                  <a:lnTo>
                    <a:pt x="53" y="-40"/>
                  </a:lnTo>
                  <a:lnTo>
                    <a:pt x="70" y="0"/>
                  </a:lnTo>
                  <a:lnTo>
                    <a:pt x="77" y="15"/>
                  </a:lnTo>
                  <a:lnTo>
                    <a:pt x="92" y="47"/>
                  </a:lnTo>
                  <a:lnTo>
                    <a:pt x="108" y="47"/>
                  </a:lnTo>
                  <a:lnTo>
                    <a:pt x="59" y="-64"/>
                  </a:lnTo>
                  <a:lnTo>
                    <a:pt x="47" y="-64"/>
                  </a:lnTo>
                  <a:lnTo>
                    <a:pt x="0" y="47"/>
                  </a:lnTo>
                  <a:lnTo>
                    <a:pt x="16" y="47"/>
                  </a:lnTo>
                  <a:lnTo>
                    <a:pt x="30" y="15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1" name="Freeform 227"/>
            <p:cNvSpPr>
              <a:spLocks/>
            </p:cNvSpPr>
            <p:nvPr/>
          </p:nvSpPr>
          <p:spPr bwMode="auto">
            <a:xfrm>
              <a:off x="8776" y="2557"/>
              <a:ext cx="59" cy="110"/>
            </a:xfrm>
            <a:custGeom>
              <a:avLst/>
              <a:gdLst>
                <a:gd name="T0" fmla="+- 0 8792 8776"/>
                <a:gd name="T1" fmla="*/ T0 w 59"/>
                <a:gd name="T2" fmla="+- 0 2571 2557"/>
                <a:gd name="T3" fmla="*/ 2571 h 110"/>
                <a:gd name="T4" fmla="+- 0 8835 8776"/>
                <a:gd name="T5" fmla="*/ T4 w 59"/>
                <a:gd name="T6" fmla="+- 0 2571 2557"/>
                <a:gd name="T7" fmla="*/ 2571 h 110"/>
                <a:gd name="T8" fmla="+- 0 8835 8776"/>
                <a:gd name="T9" fmla="*/ T8 w 59"/>
                <a:gd name="T10" fmla="+- 0 2557 2557"/>
                <a:gd name="T11" fmla="*/ 2557 h 110"/>
                <a:gd name="T12" fmla="+- 0 8776 8776"/>
                <a:gd name="T13" fmla="*/ T12 w 59"/>
                <a:gd name="T14" fmla="+- 0 2557 2557"/>
                <a:gd name="T15" fmla="*/ 2557 h 110"/>
                <a:gd name="T16" fmla="+- 0 8776 8776"/>
                <a:gd name="T17" fmla="*/ T16 w 59"/>
                <a:gd name="T18" fmla="+- 0 2667 2557"/>
                <a:gd name="T19" fmla="*/ 2667 h 110"/>
                <a:gd name="T20" fmla="+- 0 8792 8776"/>
                <a:gd name="T21" fmla="*/ T20 w 59"/>
                <a:gd name="T22" fmla="+- 0 2667 2557"/>
                <a:gd name="T23" fmla="*/ 2667 h 110"/>
                <a:gd name="T24" fmla="+- 0 8792 8776"/>
                <a:gd name="T25" fmla="*/ T24 w 59"/>
                <a:gd name="T26" fmla="+- 0 2616 2557"/>
                <a:gd name="T27" fmla="*/ 2616 h 110"/>
                <a:gd name="T28" fmla="+- 0 8835 8776"/>
                <a:gd name="T29" fmla="*/ T28 w 59"/>
                <a:gd name="T30" fmla="+- 0 2616 2557"/>
                <a:gd name="T31" fmla="*/ 2616 h 110"/>
                <a:gd name="T32" fmla="+- 0 8835 8776"/>
                <a:gd name="T33" fmla="*/ T32 w 59"/>
                <a:gd name="T34" fmla="+- 0 2602 2557"/>
                <a:gd name="T35" fmla="*/ 2602 h 110"/>
                <a:gd name="T36" fmla="+- 0 8792 8776"/>
                <a:gd name="T37" fmla="*/ T36 w 59"/>
                <a:gd name="T38" fmla="+- 0 2602 2557"/>
                <a:gd name="T39" fmla="*/ 2602 h 110"/>
                <a:gd name="T40" fmla="+- 0 8792 8776"/>
                <a:gd name="T41" fmla="*/ T40 w 59"/>
                <a:gd name="T42" fmla="+- 0 2571 2557"/>
                <a:gd name="T43" fmla="*/ 2571 h 11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</a:cxnLst>
              <a:rect l="0" t="0" r="r" b="b"/>
              <a:pathLst>
                <a:path w="59" h="110">
                  <a:moveTo>
                    <a:pt x="16" y="14"/>
                  </a:moveTo>
                  <a:lnTo>
                    <a:pt x="59" y="14"/>
                  </a:lnTo>
                  <a:lnTo>
                    <a:pt x="59" y="0"/>
                  </a:lnTo>
                  <a:lnTo>
                    <a:pt x="0" y="0"/>
                  </a:lnTo>
                  <a:lnTo>
                    <a:pt x="0" y="110"/>
                  </a:lnTo>
                  <a:lnTo>
                    <a:pt x="16" y="110"/>
                  </a:lnTo>
                  <a:lnTo>
                    <a:pt x="16" y="59"/>
                  </a:lnTo>
                  <a:lnTo>
                    <a:pt x="59" y="59"/>
                  </a:lnTo>
                  <a:lnTo>
                    <a:pt x="59" y="45"/>
                  </a:lnTo>
                  <a:lnTo>
                    <a:pt x="16" y="45"/>
                  </a:lnTo>
                  <a:lnTo>
                    <a:pt x="16" y="14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2" name="Freeform 228"/>
            <p:cNvSpPr>
              <a:spLocks/>
            </p:cNvSpPr>
            <p:nvPr/>
          </p:nvSpPr>
          <p:spPr bwMode="auto">
            <a:xfrm>
              <a:off x="8840" y="2620"/>
              <a:ext cx="77" cy="79"/>
            </a:xfrm>
            <a:custGeom>
              <a:avLst/>
              <a:gdLst>
                <a:gd name="T0" fmla="+- 0 8876 8840"/>
                <a:gd name="T1" fmla="*/ T0 w 77"/>
                <a:gd name="T2" fmla="+- 0 2620 2620"/>
                <a:gd name="T3" fmla="*/ 2620 h 79"/>
                <a:gd name="T4" fmla="+- 0 8870 8840"/>
                <a:gd name="T5" fmla="*/ T4 w 77"/>
                <a:gd name="T6" fmla="+- 0 2635 2620"/>
                <a:gd name="T7" fmla="*/ 2635 h 79"/>
                <a:gd name="T8" fmla="+- 0 8917 8840"/>
                <a:gd name="T9" fmla="*/ T8 w 77"/>
                <a:gd name="T10" fmla="+- 0 2635 2620"/>
                <a:gd name="T11" fmla="*/ 2635 h 79"/>
                <a:gd name="T12" fmla="+- 0 8911 8840"/>
                <a:gd name="T13" fmla="*/ T12 w 77"/>
                <a:gd name="T14" fmla="+- 0 2620 2620"/>
                <a:gd name="T15" fmla="*/ 2620 h 79"/>
                <a:gd name="T16" fmla="+- 0 8876 8840"/>
                <a:gd name="T17" fmla="*/ T16 w 77"/>
                <a:gd name="T18" fmla="+- 0 2620 2620"/>
                <a:gd name="T19" fmla="*/ 2620 h 7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77" h="79">
                  <a:moveTo>
                    <a:pt x="36" y="0"/>
                  </a:moveTo>
                  <a:lnTo>
                    <a:pt x="30" y="15"/>
                  </a:lnTo>
                  <a:lnTo>
                    <a:pt x="77" y="15"/>
                  </a:lnTo>
                  <a:lnTo>
                    <a:pt x="71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3" name="Freeform 229"/>
            <p:cNvSpPr>
              <a:spLocks/>
            </p:cNvSpPr>
            <p:nvPr/>
          </p:nvSpPr>
          <p:spPr bwMode="auto">
            <a:xfrm>
              <a:off x="8840" y="2620"/>
              <a:ext cx="77" cy="79"/>
            </a:xfrm>
            <a:custGeom>
              <a:avLst/>
              <a:gdLst>
                <a:gd name="T0" fmla="+- 0 8870 8840"/>
                <a:gd name="T1" fmla="*/ T0 w 77"/>
                <a:gd name="T2" fmla="+- 0 2635 2620"/>
                <a:gd name="T3" fmla="*/ 2635 h 79"/>
                <a:gd name="T4" fmla="+- 0 8876 8840"/>
                <a:gd name="T5" fmla="*/ T4 w 77"/>
                <a:gd name="T6" fmla="+- 0 2620 2620"/>
                <a:gd name="T7" fmla="*/ 2620 h 79"/>
                <a:gd name="T8" fmla="+- 0 8893 8840"/>
                <a:gd name="T9" fmla="*/ T8 w 77"/>
                <a:gd name="T10" fmla="+- 0 2580 2620"/>
                <a:gd name="T11" fmla="*/ 2580 h 79"/>
                <a:gd name="T12" fmla="+- 0 8911 8840"/>
                <a:gd name="T13" fmla="*/ T12 w 77"/>
                <a:gd name="T14" fmla="+- 0 2620 2620"/>
                <a:gd name="T15" fmla="*/ 2620 h 79"/>
                <a:gd name="T16" fmla="+- 0 8917 8840"/>
                <a:gd name="T17" fmla="*/ T16 w 77"/>
                <a:gd name="T18" fmla="+- 0 2635 2620"/>
                <a:gd name="T19" fmla="*/ 2635 h 79"/>
                <a:gd name="T20" fmla="+- 0 8932 8840"/>
                <a:gd name="T21" fmla="*/ T20 w 77"/>
                <a:gd name="T22" fmla="+- 0 2667 2620"/>
                <a:gd name="T23" fmla="*/ 2667 h 79"/>
                <a:gd name="T24" fmla="+- 0 8948 8840"/>
                <a:gd name="T25" fmla="*/ T24 w 77"/>
                <a:gd name="T26" fmla="+- 0 2667 2620"/>
                <a:gd name="T27" fmla="*/ 2667 h 79"/>
                <a:gd name="T28" fmla="+- 0 8899 8840"/>
                <a:gd name="T29" fmla="*/ T28 w 77"/>
                <a:gd name="T30" fmla="+- 0 2556 2620"/>
                <a:gd name="T31" fmla="*/ 2556 h 79"/>
                <a:gd name="T32" fmla="+- 0 8887 8840"/>
                <a:gd name="T33" fmla="*/ T32 w 77"/>
                <a:gd name="T34" fmla="+- 0 2556 2620"/>
                <a:gd name="T35" fmla="*/ 2556 h 79"/>
                <a:gd name="T36" fmla="+- 0 8840 8840"/>
                <a:gd name="T37" fmla="*/ T36 w 77"/>
                <a:gd name="T38" fmla="+- 0 2667 2620"/>
                <a:gd name="T39" fmla="*/ 2667 h 79"/>
                <a:gd name="T40" fmla="+- 0 8856 8840"/>
                <a:gd name="T41" fmla="*/ T40 w 77"/>
                <a:gd name="T42" fmla="+- 0 2667 2620"/>
                <a:gd name="T43" fmla="*/ 2667 h 79"/>
                <a:gd name="T44" fmla="+- 0 8870 8840"/>
                <a:gd name="T45" fmla="*/ T44 w 77"/>
                <a:gd name="T46" fmla="+- 0 2635 2620"/>
                <a:gd name="T47" fmla="*/ 2635 h 7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0" t="0" r="r" b="b"/>
              <a:pathLst>
                <a:path w="77" h="79">
                  <a:moveTo>
                    <a:pt x="30" y="15"/>
                  </a:moveTo>
                  <a:lnTo>
                    <a:pt x="36" y="0"/>
                  </a:lnTo>
                  <a:lnTo>
                    <a:pt x="53" y="-40"/>
                  </a:lnTo>
                  <a:lnTo>
                    <a:pt x="71" y="0"/>
                  </a:lnTo>
                  <a:lnTo>
                    <a:pt x="77" y="15"/>
                  </a:lnTo>
                  <a:lnTo>
                    <a:pt x="92" y="47"/>
                  </a:lnTo>
                  <a:lnTo>
                    <a:pt x="108" y="47"/>
                  </a:lnTo>
                  <a:lnTo>
                    <a:pt x="59" y="-64"/>
                  </a:lnTo>
                  <a:lnTo>
                    <a:pt x="47" y="-64"/>
                  </a:lnTo>
                  <a:lnTo>
                    <a:pt x="0" y="47"/>
                  </a:lnTo>
                  <a:lnTo>
                    <a:pt x="16" y="47"/>
                  </a:lnTo>
                  <a:lnTo>
                    <a:pt x="30" y="15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4" name="Freeform 230"/>
            <p:cNvSpPr>
              <a:spLocks/>
            </p:cNvSpPr>
            <p:nvPr/>
          </p:nvSpPr>
          <p:spPr bwMode="auto">
            <a:xfrm>
              <a:off x="8950" y="2557"/>
              <a:ext cx="100" cy="110"/>
            </a:xfrm>
            <a:custGeom>
              <a:avLst/>
              <a:gdLst>
                <a:gd name="T0" fmla="+- 0 8979 8950"/>
                <a:gd name="T1" fmla="*/ T0 w 100"/>
                <a:gd name="T2" fmla="+- 0 2653 2557"/>
                <a:gd name="T3" fmla="*/ 2653 h 110"/>
                <a:gd name="T4" fmla="+- 0 9050 8950"/>
                <a:gd name="T5" fmla="*/ T4 w 100"/>
                <a:gd name="T6" fmla="+- 0 2557 2557"/>
                <a:gd name="T7" fmla="*/ 2557 h 110"/>
                <a:gd name="T8" fmla="+- 0 8954 8950"/>
                <a:gd name="T9" fmla="*/ T8 w 100"/>
                <a:gd name="T10" fmla="+- 0 2557 2557"/>
                <a:gd name="T11" fmla="*/ 2557 h 110"/>
                <a:gd name="T12" fmla="+- 0 8954 8950"/>
                <a:gd name="T13" fmla="*/ T12 w 100"/>
                <a:gd name="T14" fmla="+- 0 2571 2557"/>
                <a:gd name="T15" fmla="*/ 2571 h 110"/>
                <a:gd name="T16" fmla="+- 0 9021 8950"/>
                <a:gd name="T17" fmla="*/ T16 w 100"/>
                <a:gd name="T18" fmla="+- 0 2571 2557"/>
                <a:gd name="T19" fmla="*/ 2571 h 110"/>
                <a:gd name="T20" fmla="+- 0 8950 8950"/>
                <a:gd name="T21" fmla="*/ T20 w 100"/>
                <a:gd name="T22" fmla="+- 0 2667 2557"/>
                <a:gd name="T23" fmla="*/ 2667 h 110"/>
                <a:gd name="T24" fmla="+- 0 9050 8950"/>
                <a:gd name="T25" fmla="*/ T24 w 100"/>
                <a:gd name="T26" fmla="+- 0 2667 2557"/>
                <a:gd name="T27" fmla="*/ 2667 h 110"/>
                <a:gd name="T28" fmla="+- 0 9050 8950"/>
                <a:gd name="T29" fmla="*/ T28 w 100"/>
                <a:gd name="T30" fmla="+- 0 2653 2557"/>
                <a:gd name="T31" fmla="*/ 2653 h 110"/>
                <a:gd name="T32" fmla="+- 0 8979 8950"/>
                <a:gd name="T33" fmla="*/ T32 w 100"/>
                <a:gd name="T34" fmla="+- 0 2653 2557"/>
                <a:gd name="T35" fmla="*/ 2653 h 11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</a:cxnLst>
              <a:rect l="0" t="0" r="r" b="b"/>
              <a:pathLst>
                <a:path w="100" h="110">
                  <a:moveTo>
                    <a:pt x="29" y="96"/>
                  </a:moveTo>
                  <a:lnTo>
                    <a:pt x="100" y="0"/>
                  </a:lnTo>
                  <a:lnTo>
                    <a:pt x="4" y="0"/>
                  </a:lnTo>
                  <a:lnTo>
                    <a:pt x="4" y="14"/>
                  </a:lnTo>
                  <a:lnTo>
                    <a:pt x="71" y="14"/>
                  </a:lnTo>
                  <a:lnTo>
                    <a:pt x="0" y="110"/>
                  </a:lnTo>
                  <a:lnTo>
                    <a:pt x="100" y="110"/>
                  </a:lnTo>
                  <a:lnTo>
                    <a:pt x="100" y="96"/>
                  </a:lnTo>
                  <a:lnTo>
                    <a:pt x="29" y="96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5" name="Freeform 231"/>
            <p:cNvSpPr>
              <a:spLocks/>
            </p:cNvSpPr>
            <p:nvPr/>
          </p:nvSpPr>
          <p:spPr bwMode="auto">
            <a:xfrm>
              <a:off x="9053" y="2620"/>
              <a:ext cx="77" cy="79"/>
            </a:xfrm>
            <a:custGeom>
              <a:avLst/>
              <a:gdLst>
                <a:gd name="T0" fmla="+- 0 9089 9053"/>
                <a:gd name="T1" fmla="*/ T0 w 77"/>
                <a:gd name="T2" fmla="+- 0 2620 2620"/>
                <a:gd name="T3" fmla="*/ 2620 h 79"/>
                <a:gd name="T4" fmla="+- 0 9083 9053"/>
                <a:gd name="T5" fmla="*/ T4 w 77"/>
                <a:gd name="T6" fmla="+- 0 2635 2620"/>
                <a:gd name="T7" fmla="*/ 2635 h 79"/>
                <a:gd name="T8" fmla="+- 0 9130 9053"/>
                <a:gd name="T9" fmla="*/ T8 w 77"/>
                <a:gd name="T10" fmla="+- 0 2635 2620"/>
                <a:gd name="T11" fmla="*/ 2635 h 79"/>
                <a:gd name="T12" fmla="+- 0 9123 9053"/>
                <a:gd name="T13" fmla="*/ T12 w 77"/>
                <a:gd name="T14" fmla="+- 0 2620 2620"/>
                <a:gd name="T15" fmla="*/ 2620 h 79"/>
                <a:gd name="T16" fmla="+- 0 9089 9053"/>
                <a:gd name="T17" fmla="*/ T16 w 77"/>
                <a:gd name="T18" fmla="+- 0 2620 2620"/>
                <a:gd name="T19" fmla="*/ 2620 h 7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77" h="79">
                  <a:moveTo>
                    <a:pt x="36" y="0"/>
                  </a:moveTo>
                  <a:lnTo>
                    <a:pt x="30" y="15"/>
                  </a:lnTo>
                  <a:lnTo>
                    <a:pt x="77" y="15"/>
                  </a:lnTo>
                  <a:lnTo>
                    <a:pt x="70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6" name="Freeform 232"/>
            <p:cNvSpPr>
              <a:spLocks/>
            </p:cNvSpPr>
            <p:nvPr/>
          </p:nvSpPr>
          <p:spPr bwMode="auto">
            <a:xfrm>
              <a:off x="9053" y="2620"/>
              <a:ext cx="77" cy="79"/>
            </a:xfrm>
            <a:custGeom>
              <a:avLst/>
              <a:gdLst>
                <a:gd name="T0" fmla="+- 0 9083 9053"/>
                <a:gd name="T1" fmla="*/ T0 w 77"/>
                <a:gd name="T2" fmla="+- 0 2635 2620"/>
                <a:gd name="T3" fmla="*/ 2635 h 79"/>
                <a:gd name="T4" fmla="+- 0 9089 9053"/>
                <a:gd name="T5" fmla="*/ T4 w 77"/>
                <a:gd name="T6" fmla="+- 0 2620 2620"/>
                <a:gd name="T7" fmla="*/ 2620 h 79"/>
                <a:gd name="T8" fmla="+- 0 9105 9053"/>
                <a:gd name="T9" fmla="*/ T8 w 77"/>
                <a:gd name="T10" fmla="+- 0 2580 2620"/>
                <a:gd name="T11" fmla="*/ 2580 h 79"/>
                <a:gd name="T12" fmla="+- 0 9123 9053"/>
                <a:gd name="T13" fmla="*/ T12 w 77"/>
                <a:gd name="T14" fmla="+- 0 2620 2620"/>
                <a:gd name="T15" fmla="*/ 2620 h 79"/>
                <a:gd name="T16" fmla="+- 0 9130 9053"/>
                <a:gd name="T17" fmla="*/ T16 w 77"/>
                <a:gd name="T18" fmla="+- 0 2635 2620"/>
                <a:gd name="T19" fmla="*/ 2635 h 79"/>
                <a:gd name="T20" fmla="+- 0 9144 9053"/>
                <a:gd name="T21" fmla="*/ T20 w 77"/>
                <a:gd name="T22" fmla="+- 0 2667 2620"/>
                <a:gd name="T23" fmla="*/ 2667 h 79"/>
                <a:gd name="T24" fmla="+- 0 9161 9053"/>
                <a:gd name="T25" fmla="*/ T24 w 77"/>
                <a:gd name="T26" fmla="+- 0 2667 2620"/>
                <a:gd name="T27" fmla="*/ 2667 h 79"/>
                <a:gd name="T28" fmla="+- 0 9111 9053"/>
                <a:gd name="T29" fmla="*/ T28 w 77"/>
                <a:gd name="T30" fmla="+- 0 2556 2620"/>
                <a:gd name="T31" fmla="*/ 2556 h 79"/>
                <a:gd name="T32" fmla="+- 0 9100 9053"/>
                <a:gd name="T33" fmla="*/ T32 w 77"/>
                <a:gd name="T34" fmla="+- 0 2556 2620"/>
                <a:gd name="T35" fmla="*/ 2556 h 79"/>
                <a:gd name="T36" fmla="+- 0 9053 9053"/>
                <a:gd name="T37" fmla="*/ T36 w 77"/>
                <a:gd name="T38" fmla="+- 0 2667 2620"/>
                <a:gd name="T39" fmla="*/ 2667 h 79"/>
                <a:gd name="T40" fmla="+- 0 9069 9053"/>
                <a:gd name="T41" fmla="*/ T40 w 77"/>
                <a:gd name="T42" fmla="+- 0 2667 2620"/>
                <a:gd name="T43" fmla="*/ 2667 h 79"/>
                <a:gd name="T44" fmla="+- 0 9083 9053"/>
                <a:gd name="T45" fmla="*/ T44 w 77"/>
                <a:gd name="T46" fmla="+- 0 2635 2620"/>
                <a:gd name="T47" fmla="*/ 2635 h 7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0" t="0" r="r" b="b"/>
              <a:pathLst>
                <a:path w="77" h="79">
                  <a:moveTo>
                    <a:pt x="30" y="15"/>
                  </a:moveTo>
                  <a:lnTo>
                    <a:pt x="36" y="0"/>
                  </a:lnTo>
                  <a:lnTo>
                    <a:pt x="52" y="-40"/>
                  </a:lnTo>
                  <a:lnTo>
                    <a:pt x="70" y="0"/>
                  </a:lnTo>
                  <a:lnTo>
                    <a:pt x="77" y="15"/>
                  </a:lnTo>
                  <a:lnTo>
                    <a:pt x="91" y="47"/>
                  </a:lnTo>
                  <a:lnTo>
                    <a:pt x="108" y="47"/>
                  </a:lnTo>
                  <a:lnTo>
                    <a:pt x="58" y="-64"/>
                  </a:lnTo>
                  <a:lnTo>
                    <a:pt x="47" y="-64"/>
                  </a:lnTo>
                  <a:lnTo>
                    <a:pt x="0" y="47"/>
                  </a:lnTo>
                  <a:lnTo>
                    <a:pt x="16" y="47"/>
                  </a:lnTo>
                  <a:lnTo>
                    <a:pt x="30" y="15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7" name="Freeform 233"/>
            <p:cNvSpPr>
              <a:spLocks/>
            </p:cNvSpPr>
            <p:nvPr/>
          </p:nvSpPr>
          <p:spPr bwMode="auto">
            <a:xfrm>
              <a:off x="7019" y="809"/>
              <a:ext cx="0" cy="158"/>
            </a:xfrm>
            <a:custGeom>
              <a:avLst/>
              <a:gdLst>
                <a:gd name="T0" fmla="+- 0 809 809"/>
                <a:gd name="T1" fmla="*/ 809 h 158"/>
                <a:gd name="T2" fmla="+- 0 967 809"/>
                <a:gd name="T3" fmla="*/ 967 h 158"/>
              </a:gdLst>
              <a:ahLst/>
              <a:cxnLst>
                <a:cxn ang="0">
                  <a:pos x="0" y="T1"/>
                </a:cxn>
                <a:cxn ang="0">
                  <a:pos x="0" y="T3"/>
                </a:cxn>
              </a:cxnLst>
              <a:rect l="0" t="0" r="r" b="b"/>
              <a:pathLst>
                <a:path h="158">
                  <a:moveTo>
                    <a:pt x="0" y="0"/>
                  </a:moveTo>
                  <a:lnTo>
                    <a:pt x="0" y="158"/>
                  </a:lnTo>
                </a:path>
              </a:pathLst>
            </a:custGeom>
            <a:noFill/>
            <a:ln w="11430">
              <a:solidFill>
                <a:srgbClr val="36343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8" name="Freeform 234"/>
            <p:cNvSpPr>
              <a:spLocks/>
            </p:cNvSpPr>
            <p:nvPr/>
          </p:nvSpPr>
          <p:spPr bwMode="auto">
            <a:xfrm>
              <a:off x="5962" y="601"/>
              <a:ext cx="87" cy="89"/>
            </a:xfrm>
            <a:custGeom>
              <a:avLst/>
              <a:gdLst>
                <a:gd name="T0" fmla="+- 0 6006 5962"/>
                <a:gd name="T1" fmla="*/ T0 w 87"/>
                <a:gd name="T2" fmla="+- 0 601 601"/>
                <a:gd name="T3" fmla="*/ 601 h 89"/>
                <a:gd name="T4" fmla="+- 0 5999 5962"/>
                <a:gd name="T5" fmla="*/ T4 w 87"/>
                <a:gd name="T6" fmla="+- 0 621 601"/>
                <a:gd name="T7" fmla="*/ 621 h 89"/>
                <a:gd name="T8" fmla="+- 0 6048 5962"/>
                <a:gd name="T9" fmla="*/ T8 w 87"/>
                <a:gd name="T10" fmla="+- 0 621 601"/>
                <a:gd name="T11" fmla="*/ 621 h 89"/>
                <a:gd name="T12" fmla="+- 0 6040 5962"/>
                <a:gd name="T13" fmla="*/ T12 w 87"/>
                <a:gd name="T14" fmla="+- 0 601 601"/>
                <a:gd name="T15" fmla="*/ 601 h 89"/>
                <a:gd name="T16" fmla="+- 0 6006 5962"/>
                <a:gd name="T17" fmla="*/ T16 w 87"/>
                <a:gd name="T18" fmla="+- 0 601 601"/>
                <a:gd name="T19" fmla="*/ 601 h 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87" h="89">
                  <a:moveTo>
                    <a:pt x="44" y="0"/>
                  </a:moveTo>
                  <a:lnTo>
                    <a:pt x="37" y="20"/>
                  </a:lnTo>
                  <a:lnTo>
                    <a:pt x="86" y="20"/>
                  </a:lnTo>
                  <a:lnTo>
                    <a:pt x="78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9" name="Freeform 235"/>
            <p:cNvSpPr>
              <a:spLocks/>
            </p:cNvSpPr>
            <p:nvPr/>
          </p:nvSpPr>
          <p:spPr bwMode="auto">
            <a:xfrm>
              <a:off x="5962" y="601"/>
              <a:ext cx="87" cy="89"/>
            </a:xfrm>
            <a:custGeom>
              <a:avLst/>
              <a:gdLst>
                <a:gd name="T0" fmla="+- 0 5999 5962"/>
                <a:gd name="T1" fmla="*/ T0 w 87"/>
                <a:gd name="T2" fmla="+- 0 621 601"/>
                <a:gd name="T3" fmla="*/ 621 h 89"/>
                <a:gd name="T4" fmla="+- 0 6006 5962"/>
                <a:gd name="T5" fmla="*/ T4 w 87"/>
                <a:gd name="T6" fmla="+- 0 601 601"/>
                <a:gd name="T7" fmla="*/ 601 h 89"/>
                <a:gd name="T8" fmla="+- 0 6022 5962"/>
                <a:gd name="T9" fmla="*/ T8 w 87"/>
                <a:gd name="T10" fmla="+- 0 559 601"/>
                <a:gd name="T11" fmla="*/ 559 h 89"/>
                <a:gd name="T12" fmla="+- 0 6040 5962"/>
                <a:gd name="T13" fmla="*/ T12 w 87"/>
                <a:gd name="T14" fmla="+- 0 601 601"/>
                <a:gd name="T15" fmla="*/ 601 h 89"/>
                <a:gd name="T16" fmla="+- 0 6048 5962"/>
                <a:gd name="T17" fmla="*/ T16 w 87"/>
                <a:gd name="T18" fmla="+- 0 621 601"/>
                <a:gd name="T19" fmla="*/ 621 h 89"/>
                <a:gd name="T20" fmla="+- 0 6057 5962"/>
                <a:gd name="T21" fmla="*/ T20 w 87"/>
                <a:gd name="T22" fmla="+- 0 643 601"/>
                <a:gd name="T23" fmla="*/ 643 h 89"/>
                <a:gd name="T24" fmla="+- 0 6087 5962"/>
                <a:gd name="T25" fmla="*/ T24 w 87"/>
                <a:gd name="T26" fmla="+- 0 643 601"/>
                <a:gd name="T27" fmla="*/ 643 h 89"/>
                <a:gd name="T28" fmla="+- 0 6038 5962"/>
                <a:gd name="T29" fmla="*/ T28 w 87"/>
                <a:gd name="T30" fmla="+- 0 532 601"/>
                <a:gd name="T31" fmla="*/ 532 h 89"/>
                <a:gd name="T32" fmla="+- 0 6006 5962"/>
                <a:gd name="T33" fmla="*/ T32 w 87"/>
                <a:gd name="T34" fmla="+- 0 532 601"/>
                <a:gd name="T35" fmla="*/ 532 h 89"/>
                <a:gd name="T36" fmla="+- 0 5962 5962"/>
                <a:gd name="T37" fmla="*/ T36 w 87"/>
                <a:gd name="T38" fmla="+- 0 643 601"/>
                <a:gd name="T39" fmla="*/ 643 h 89"/>
                <a:gd name="T40" fmla="+- 0 5991 5962"/>
                <a:gd name="T41" fmla="*/ T40 w 87"/>
                <a:gd name="T42" fmla="+- 0 643 601"/>
                <a:gd name="T43" fmla="*/ 643 h 89"/>
                <a:gd name="T44" fmla="+- 0 5999 5962"/>
                <a:gd name="T45" fmla="*/ T44 w 87"/>
                <a:gd name="T46" fmla="+- 0 621 601"/>
                <a:gd name="T47" fmla="*/ 621 h 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0" t="0" r="r" b="b"/>
              <a:pathLst>
                <a:path w="87" h="89">
                  <a:moveTo>
                    <a:pt x="37" y="20"/>
                  </a:moveTo>
                  <a:lnTo>
                    <a:pt x="44" y="0"/>
                  </a:lnTo>
                  <a:lnTo>
                    <a:pt x="60" y="-42"/>
                  </a:lnTo>
                  <a:lnTo>
                    <a:pt x="78" y="0"/>
                  </a:lnTo>
                  <a:lnTo>
                    <a:pt x="86" y="20"/>
                  </a:lnTo>
                  <a:lnTo>
                    <a:pt x="95" y="42"/>
                  </a:lnTo>
                  <a:lnTo>
                    <a:pt x="125" y="42"/>
                  </a:lnTo>
                  <a:lnTo>
                    <a:pt x="76" y="-69"/>
                  </a:lnTo>
                  <a:lnTo>
                    <a:pt x="44" y="-69"/>
                  </a:lnTo>
                  <a:lnTo>
                    <a:pt x="0" y="42"/>
                  </a:lnTo>
                  <a:lnTo>
                    <a:pt x="29" y="42"/>
                  </a:lnTo>
                  <a:lnTo>
                    <a:pt x="37" y="20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0" name="Freeform 236"/>
            <p:cNvSpPr>
              <a:spLocks/>
            </p:cNvSpPr>
            <p:nvPr/>
          </p:nvSpPr>
          <p:spPr bwMode="auto">
            <a:xfrm>
              <a:off x="6100" y="532"/>
              <a:ext cx="92" cy="111"/>
            </a:xfrm>
            <a:custGeom>
              <a:avLst/>
              <a:gdLst>
                <a:gd name="T0" fmla="+- 0 6139 6100"/>
                <a:gd name="T1" fmla="*/ T0 w 92"/>
                <a:gd name="T2" fmla="+- 0 622 532"/>
                <a:gd name="T3" fmla="*/ 622 h 111"/>
                <a:gd name="T4" fmla="+- 0 6143 6100"/>
                <a:gd name="T5" fmla="*/ T4 w 92"/>
                <a:gd name="T6" fmla="+- 0 643 532"/>
                <a:gd name="T7" fmla="*/ 643 h 111"/>
                <a:gd name="T8" fmla="+- 0 6153 6100"/>
                <a:gd name="T9" fmla="*/ T8 w 92"/>
                <a:gd name="T10" fmla="+- 0 643 532"/>
                <a:gd name="T11" fmla="*/ 643 h 111"/>
                <a:gd name="T12" fmla="+- 0 6161 6100"/>
                <a:gd name="T13" fmla="*/ T12 w 92"/>
                <a:gd name="T14" fmla="+- 0 642 532"/>
                <a:gd name="T15" fmla="*/ 642 h 111"/>
                <a:gd name="T16" fmla="+- 0 6168 6100"/>
                <a:gd name="T17" fmla="*/ T16 w 92"/>
                <a:gd name="T18" fmla="+- 0 640 532"/>
                <a:gd name="T19" fmla="*/ 640 h 111"/>
                <a:gd name="T20" fmla="+- 0 6181 6100"/>
                <a:gd name="T21" fmla="*/ T20 w 92"/>
                <a:gd name="T22" fmla="+- 0 637 532"/>
                <a:gd name="T23" fmla="*/ 637 h 111"/>
                <a:gd name="T24" fmla="+- 0 6191 6100"/>
                <a:gd name="T25" fmla="*/ T24 w 92"/>
                <a:gd name="T26" fmla="+- 0 631 532"/>
                <a:gd name="T27" fmla="*/ 631 h 111"/>
                <a:gd name="T28" fmla="+- 0 6182 6100"/>
                <a:gd name="T29" fmla="*/ T28 w 92"/>
                <a:gd name="T30" fmla="+- 0 587 532"/>
                <a:gd name="T31" fmla="*/ 587 h 111"/>
                <a:gd name="T32" fmla="+- 0 6182 6100"/>
                <a:gd name="T33" fmla="*/ T32 w 92"/>
                <a:gd name="T34" fmla="+- 0 603 532"/>
                <a:gd name="T35" fmla="*/ 603 h 111"/>
                <a:gd name="T36" fmla="+- 0 6175 6100"/>
                <a:gd name="T37" fmla="*/ T36 w 92"/>
                <a:gd name="T38" fmla="+- 0 613 532"/>
                <a:gd name="T39" fmla="*/ 613 h 111"/>
                <a:gd name="T40" fmla="+- 0 6163 6100"/>
                <a:gd name="T41" fmla="*/ T40 w 92"/>
                <a:gd name="T42" fmla="+- 0 618 532"/>
                <a:gd name="T43" fmla="*/ 618 h 111"/>
                <a:gd name="T44" fmla="+- 0 6158 6100"/>
                <a:gd name="T45" fmla="*/ T44 w 92"/>
                <a:gd name="T46" fmla="+- 0 620 532"/>
                <a:gd name="T47" fmla="*/ 620 h 111"/>
                <a:gd name="T48" fmla="+- 0 6150 6100"/>
                <a:gd name="T49" fmla="*/ T48 w 92"/>
                <a:gd name="T50" fmla="+- 0 622 532"/>
                <a:gd name="T51" fmla="*/ 622 h 111"/>
                <a:gd name="T52" fmla="+- 0 6139 6100"/>
                <a:gd name="T53" fmla="*/ T52 w 92"/>
                <a:gd name="T54" fmla="+- 0 622 532"/>
                <a:gd name="T55" fmla="*/ 622 h 11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</a:cxnLst>
              <a:rect l="0" t="0" r="r" b="b"/>
              <a:pathLst>
                <a:path w="92" h="111">
                  <a:moveTo>
                    <a:pt x="39" y="90"/>
                  </a:moveTo>
                  <a:lnTo>
                    <a:pt x="43" y="111"/>
                  </a:lnTo>
                  <a:lnTo>
                    <a:pt x="53" y="111"/>
                  </a:lnTo>
                  <a:lnTo>
                    <a:pt x="61" y="110"/>
                  </a:lnTo>
                  <a:lnTo>
                    <a:pt x="68" y="108"/>
                  </a:lnTo>
                  <a:lnTo>
                    <a:pt x="81" y="105"/>
                  </a:lnTo>
                  <a:lnTo>
                    <a:pt x="91" y="99"/>
                  </a:lnTo>
                  <a:lnTo>
                    <a:pt x="82" y="55"/>
                  </a:lnTo>
                  <a:lnTo>
                    <a:pt x="82" y="71"/>
                  </a:lnTo>
                  <a:lnTo>
                    <a:pt x="75" y="81"/>
                  </a:lnTo>
                  <a:lnTo>
                    <a:pt x="63" y="86"/>
                  </a:lnTo>
                  <a:lnTo>
                    <a:pt x="58" y="88"/>
                  </a:lnTo>
                  <a:lnTo>
                    <a:pt x="50" y="90"/>
                  </a:lnTo>
                  <a:lnTo>
                    <a:pt x="39" y="90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1" name="Freeform 237"/>
            <p:cNvSpPr>
              <a:spLocks/>
            </p:cNvSpPr>
            <p:nvPr/>
          </p:nvSpPr>
          <p:spPr bwMode="auto">
            <a:xfrm>
              <a:off x="6100" y="532"/>
              <a:ext cx="92" cy="111"/>
            </a:xfrm>
            <a:custGeom>
              <a:avLst/>
              <a:gdLst>
                <a:gd name="T0" fmla="+- 0 6128 6100"/>
                <a:gd name="T1" fmla="*/ T0 w 92"/>
                <a:gd name="T2" fmla="+- 0 622 532"/>
                <a:gd name="T3" fmla="*/ 622 h 111"/>
                <a:gd name="T4" fmla="+- 0 6128 6100"/>
                <a:gd name="T5" fmla="*/ T4 w 92"/>
                <a:gd name="T6" fmla="+- 0 553 532"/>
                <a:gd name="T7" fmla="*/ 553 h 111"/>
                <a:gd name="T8" fmla="+- 0 6151 6100"/>
                <a:gd name="T9" fmla="*/ T8 w 92"/>
                <a:gd name="T10" fmla="+- 0 553 532"/>
                <a:gd name="T11" fmla="*/ 553 h 111"/>
                <a:gd name="T12" fmla="+- 0 6158 6100"/>
                <a:gd name="T13" fmla="*/ T12 w 92"/>
                <a:gd name="T14" fmla="+- 0 554 532"/>
                <a:gd name="T15" fmla="*/ 554 h 111"/>
                <a:gd name="T16" fmla="+- 0 6163 6100"/>
                <a:gd name="T17" fmla="*/ T16 w 92"/>
                <a:gd name="T18" fmla="+- 0 556 532"/>
                <a:gd name="T19" fmla="*/ 556 h 111"/>
                <a:gd name="T20" fmla="+- 0 6175 6100"/>
                <a:gd name="T21" fmla="*/ T20 w 92"/>
                <a:gd name="T22" fmla="+- 0 561 532"/>
                <a:gd name="T23" fmla="*/ 561 h 111"/>
                <a:gd name="T24" fmla="+- 0 6182 6100"/>
                <a:gd name="T25" fmla="*/ T24 w 92"/>
                <a:gd name="T26" fmla="+- 0 571 532"/>
                <a:gd name="T27" fmla="*/ 571 h 111"/>
                <a:gd name="T28" fmla="+- 0 6182 6100"/>
                <a:gd name="T29" fmla="*/ T28 w 92"/>
                <a:gd name="T30" fmla="+- 0 587 532"/>
                <a:gd name="T31" fmla="*/ 587 h 111"/>
                <a:gd name="T32" fmla="+- 0 6191 6100"/>
                <a:gd name="T33" fmla="*/ T32 w 92"/>
                <a:gd name="T34" fmla="+- 0 631 532"/>
                <a:gd name="T35" fmla="*/ 631 h 111"/>
                <a:gd name="T36" fmla="+- 0 6199 6100"/>
                <a:gd name="T37" fmla="*/ T36 w 92"/>
                <a:gd name="T38" fmla="+- 0 621 532"/>
                <a:gd name="T39" fmla="*/ 621 h 111"/>
                <a:gd name="T40" fmla="+- 0 6206 6100"/>
                <a:gd name="T41" fmla="*/ T40 w 92"/>
                <a:gd name="T42" fmla="+- 0 612 532"/>
                <a:gd name="T43" fmla="*/ 612 h 111"/>
                <a:gd name="T44" fmla="+- 0 6210 6100"/>
                <a:gd name="T45" fmla="*/ T44 w 92"/>
                <a:gd name="T46" fmla="+- 0 600 532"/>
                <a:gd name="T47" fmla="*/ 600 h 111"/>
                <a:gd name="T48" fmla="+- 0 6210 6100"/>
                <a:gd name="T49" fmla="*/ T48 w 92"/>
                <a:gd name="T50" fmla="+- 0 579 532"/>
                <a:gd name="T51" fmla="*/ 579 h 111"/>
                <a:gd name="T52" fmla="+- 0 6209 6100"/>
                <a:gd name="T53" fmla="*/ T52 w 92"/>
                <a:gd name="T54" fmla="+- 0 571 532"/>
                <a:gd name="T55" fmla="*/ 571 h 111"/>
                <a:gd name="T56" fmla="+- 0 6206 6100"/>
                <a:gd name="T57" fmla="*/ T56 w 92"/>
                <a:gd name="T58" fmla="+- 0 565 532"/>
                <a:gd name="T59" fmla="*/ 565 h 111"/>
                <a:gd name="T60" fmla="+- 0 6201 6100"/>
                <a:gd name="T61" fmla="*/ T60 w 92"/>
                <a:gd name="T62" fmla="+- 0 553 532"/>
                <a:gd name="T63" fmla="*/ 553 h 111"/>
                <a:gd name="T64" fmla="+- 0 6192 6100"/>
                <a:gd name="T65" fmla="*/ T64 w 92"/>
                <a:gd name="T66" fmla="+- 0 544 532"/>
                <a:gd name="T67" fmla="*/ 544 h 111"/>
                <a:gd name="T68" fmla="+- 0 6180 6100"/>
                <a:gd name="T69" fmla="*/ T68 w 92"/>
                <a:gd name="T70" fmla="+- 0 539 532"/>
                <a:gd name="T71" fmla="*/ 539 h 111"/>
                <a:gd name="T72" fmla="+- 0 6173 6100"/>
                <a:gd name="T73" fmla="*/ T72 w 92"/>
                <a:gd name="T74" fmla="+- 0 536 532"/>
                <a:gd name="T75" fmla="*/ 536 h 111"/>
                <a:gd name="T76" fmla="+- 0 6166 6100"/>
                <a:gd name="T77" fmla="*/ T76 w 92"/>
                <a:gd name="T78" fmla="+- 0 533 532"/>
                <a:gd name="T79" fmla="*/ 533 h 111"/>
                <a:gd name="T80" fmla="+- 0 6157 6100"/>
                <a:gd name="T81" fmla="*/ T80 w 92"/>
                <a:gd name="T82" fmla="+- 0 533 532"/>
                <a:gd name="T83" fmla="*/ 533 h 111"/>
                <a:gd name="T84" fmla="+- 0 6154 6100"/>
                <a:gd name="T85" fmla="*/ T84 w 92"/>
                <a:gd name="T86" fmla="+- 0 532 532"/>
                <a:gd name="T87" fmla="*/ 532 h 111"/>
                <a:gd name="T88" fmla="+- 0 6100 6100"/>
                <a:gd name="T89" fmla="*/ T88 w 92"/>
                <a:gd name="T90" fmla="+- 0 532 532"/>
                <a:gd name="T91" fmla="*/ 532 h 111"/>
                <a:gd name="T92" fmla="+- 0 6100 6100"/>
                <a:gd name="T93" fmla="*/ T92 w 92"/>
                <a:gd name="T94" fmla="+- 0 643 532"/>
                <a:gd name="T95" fmla="*/ 643 h 111"/>
                <a:gd name="T96" fmla="+- 0 6143 6100"/>
                <a:gd name="T97" fmla="*/ T96 w 92"/>
                <a:gd name="T98" fmla="+- 0 643 532"/>
                <a:gd name="T99" fmla="*/ 643 h 111"/>
                <a:gd name="T100" fmla="+- 0 6139 6100"/>
                <a:gd name="T101" fmla="*/ T100 w 92"/>
                <a:gd name="T102" fmla="+- 0 622 532"/>
                <a:gd name="T103" fmla="*/ 622 h 111"/>
                <a:gd name="T104" fmla="+- 0 6128 6100"/>
                <a:gd name="T105" fmla="*/ T104 w 92"/>
                <a:gd name="T106" fmla="+- 0 622 532"/>
                <a:gd name="T107" fmla="*/ 622 h 11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</a:cxnLst>
              <a:rect l="0" t="0" r="r" b="b"/>
              <a:pathLst>
                <a:path w="92" h="111">
                  <a:moveTo>
                    <a:pt x="28" y="90"/>
                  </a:moveTo>
                  <a:lnTo>
                    <a:pt x="28" y="21"/>
                  </a:lnTo>
                  <a:lnTo>
                    <a:pt x="51" y="21"/>
                  </a:lnTo>
                  <a:lnTo>
                    <a:pt x="58" y="22"/>
                  </a:lnTo>
                  <a:lnTo>
                    <a:pt x="63" y="24"/>
                  </a:lnTo>
                  <a:lnTo>
                    <a:pt x="75" y="29"/>
                  </a:lnTo>
                  <a:lnTo>
                    <a:pt x="82" y="39"/>
                  </a:lnTo>
                  <a:lnTo>
                    <a:pt x="82" y="55"/>
                  </a:lnTo>
                  <a:lnTo>
                    <a:pt x="91" y="99"/>
                  </a:lnTo>
                  <a:lnTo>
                    <a:pt x="99" y="89"/>
                  </a:lnTo>
                  <a:lnTo>
                    <a:pt x="106" y="80"/>
                  </a:lnTo>
                  <a:lnTo>
                    <a:pt x="110" y="68"/>
                  </a:lnTo>
                  <a:lnTo>
                    <a:pt x="110" y="47"/>
                  </a:lnTo>
                  <a:lnTo>
                    <a:pt x="109" y="39"/>
                  </a:lnTo>
                  <a:lnTo>
                    <a:pt x="106" y="33"/>
                  </a:lnTo>
                  <a:lnTo>
                    <a:pt x="101" y="21"/>
                  </a:lnTo>
                  <a:lnTo>
                    <a:pt x="92" y="12"/>
                  </a:lnTo>
                  <a:lnTo>
                    <a:pt x="80" y="7"/>
                  </a:lnTo>
                  <a:lnTo>
                    <a:pt x="73" y="4"/>
                  </a:lnTo>
                  <a:lnTo>
                    <a:pt x="66" y="1"/>
                  </a:lnTo>
                  <a:lnTo>
                    <a:pt x="57" y="1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111"/>
                  </a:lnTo>
                  <a:lnTo>
                    <a:pt x="43" y="111"/>
                  </a:lnTo>
                  <a:lnTo>
                    <a:pt x="39" y="90"/>
                  </a:lnTo>
                  <a:lnTo>
                    <a:pt x="28" y="90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2" name="Freeform 238"/>
            <p:cNvSpPr>
              <a:spLocks/>
            </p:cNvSpPr>
            <p:nvPr/>
          </p:nvSpPr>
          <p:spPr bwMode="auto">
            <a:xfrm>
              <a:off x="6230" y="532"/>
              <a:ext cx="84" cy="110"/>
            </a:xfrm>
            <a:custGeom>
              <a:avLst/>
              <a:gdLst>
                <a:gd name="T0" fmla="+- 0 6258 6230"/>
                <a:gd name="T1" fmla="*/ T0 w 84"/>
                <a:gd name="T2" fmla="+- 0 622 532"/>
                <a:gd name="T3" fmla="*/ 622 h 110"/>
                <a:gd name="T4" fmla="+- 0 6258 6230"/>
                <a:gd name="T5" fmla="*/ T4 w 84"/>
                <a:gd name="T6" fmla="+- 0 532 532"/>
                <a:gd name="T7" fmla="*/ 532 h 110"/>
                <a:gd name="T8" fmla="+- 0 6230 6230"/>
                <a:gd name="T9" fmla="*/ T8 w 84"/>
                <a:gd name="T10" fmla="+- 0 532 532"/>
                <a:gd name="T11" fmla="*/ 532 h 110"/>
                <a:gd name="T12" fmla="+- 0 6230 6230"/>
                <a:gd name="T13" fmla="*/ T12 w 84"/>
                <a:gd name="T14" fmla="+- 0 643 532"/>
                <a:gd name="T15" fmla="*/ 643 h 110"/>
                <a:gd name="T16" fmla="+- 0 6314 6230"/>
                <a:gd name="T17" fmla="*/ T16 w 84"/>
                <a:gd name="T18" fmla="+- 0 643 532"/>
                <a:gd name="T19" fmla="*/ 643 h 110"/>
                <a:gd name="T20" fmla="+- 0 6314 6230"/>
                <a:gd name="T21" fmla="*/ T20 w 84"/>
                <a:gd name="T22" fmla="+- 0 622 532"/>
                <a:gd name="T23" fmla="*/ 622 h 110"/>
                <a:gd name="T24" fmla="+- 0 6258 6230"/>
                <a:gd name="T25" fmla="*/ T24 w 84"/>
                <a:gd name="T26" fmla="+- 0 622 532"/>
                <a:gd name="T27" fmla="*/ 622 h 11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</a:cxnLst>
              <a:rect l="0" t="0" r="r" b="b"/>
              <a:pathLst>
                <a:path w="84" h="110">
                  <a:moveTo>
                    <a:pt x="28" y="90"/>
                  </a:moveTo>
                  <a:lnTo>
                    <a:pt x="28" y="0"/>
                  </a:lnTo>
                  <a:lnTo>
                    <a:pt x="0" y="0"/>
                  </a:lnTo>
                  <a:lnTo>
                    <a:pt x="0" y="111"/>
                  </a:lnTo>
                  <a:lnTo>
                    <a:pt x="84" y="111"/>
                  </a:lnTo>
                  <a:lnTo>
                    <a:pt x="84" y="90"/>
                  </a:lnTo>
                  <a:lnTo>
                    <a:pt x="28" y="90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3" name="Freeform 239"/>
            <p:cNvSpPr>
              <a:spLocks/>
            </p:cNvSpPr>
            <p:nvPr/>
          </p:nvSpPr>
          <p:spPr bwMode="auto">
            <a:xfrm>
              <a:off x="6330" y="505"/>
              <a:ext cx="25" cy="137"/>
            </a:xfrm>
            <a:custGeom>
              <a:avLst/>
              <a:gdLst>
                <a:gd name="T0" fmla="+- 0 6334 6330"/>
                <a:gd name="T1" fmla="*/ T0 w 25"/>
                <a:gd name="T2" fmla="+- 0 516 505"/>
                <a:gd name="T3" fmla="*/ 516 h 137"/>
                <a:gd name="T4" fmla="+- 0 6335 6330"/>
                <a:gd name="T5" fmla="*/ T4 w 25"/>
                <a:gd name="T6" fmla="+- 0 522 505"/>
                <a:gd name="T7" fmla="*/ 522 h 137"/>
                <a:gd name="T8" fmla="+- 0 6339 6330"/>
                <a:gd name="T9" fmla="*/ T8 w 25"/>
                <a:gd name="T10" fmla="+- 0 526 505"/>
                <a:gd name="T11" fmla="*/ 526 h 137"/>
                <a:gd name="T12" fmla="+- 0 6344 6330"/>
                <a:gd name="T13" fmla="*/ T12 w 25"/>
                <a:gd name="T14" fmla="+- 0 527 505"/>
                <a:gd name="T15" fmla="*/ 527 h 137"/>
                <a:gd name="T16" fmla="+- 0 6350 6330"/>
                <a:gd name="T17" fmla="*/ T16 w 25"/>
                <a:gd name="T18" fmla="+- 0 526 505"/>
                <a:gd name="T19" fmla="*/ 526 h 137"/>
                <a:gd name="T20" fmla="+- 0 6354 6330"/>
                <a:gd name="T21" fmla="*/ T20 w 25"/>
                <a:gd name="T22" fmla="+- 0 522 505"/>
                <a:gd name="T23" fmla="*/ 522 h 137"/>
                <a:gd name="T24" fmla="+- 0 6355 6330"/>
                <a:gd name="T25" fmla="*/ T24 w 25"/>
                <a:gd name="T26" fmla="+- 0 516 505"/>
                <a:gd name="T27" fmla="*/ 516 h 137"/>
                <a:gd name="T28" fmla="+- 0 6354 6330"/>
                <a:gd name="T29" fmla="*/ T28 w 25"/>
                <a:gd name="T30" fmla="+- 0 511 505"/>
                <a:gd name="T31" fmla="*/ 511 h 137"/>
                <a:gd name="T32" fmla="+- 0 6350 6330"/>
                <a:gd name="T33" fmla="*/ T32 w 25"/>
                <a:gd name="T34" fmla="+- 0 506 505"/>
                <a:gd name="T35" fmla="*/ 506 h 137"/>
                <a:gd name="T36" fmla="+- 0 6344 6330"/>
                <a:gd name="T37" fmla="*/ T36 w 25"/>
                <a:gd name="T38" fmla="+- 0 505 505"/>
                <a:gd name="T39" fmla="*/ 505 h 137"/>
                <a:gd name="T40" fmla="+- 0 6339 6330"/>
                <a:gd name="T41" fmla="*/ T40 w 25"/>
                <a:gd name="T42" fmla="+- 0 506 505"/>
                <a:gd name="T43" fmla="*/ 506 h 137"/>
                <a:gd name="T44" fmla="+- 0 6335 6330"/>
                <a:gd name="T45" fmla="*/ T44 w 25"/>
                <a:gd name="T46" fmla="+- 0 511 505"/>
                <a:gd name="T47" fmla="*/ 511 h 137"/>
                <a:gd name="T48" fmla="+- 0 6334 6330"/>
                <a:gd name="T49" fmla="*/ T48 w 25"/>
                <a:gd name="T50" fmla="+- 0 516 505"/>
                <a:gd name="T51" fmla="*/ 516 h 13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</a:cxnLst>
              <a:rect l="0" t="0" r="r" b="b"/>
              <a:pathLst>
                <a:path w="25" h="137">
                  <a:moveTo>
                    <a:pt x="4" y="11"/>
                  </a:moveTo>
                  <a:lnTo>
                    <a:pt x="5" y="17"/>
                  </a:lnTo>
                  <a:lnTo>
                    <a:pt x="9" y="21"/>
                  </a:lnTo>
                  <a:lnTo>
                    <a:pt x="14" y="22"/>
                  </a:lnTo>
                  <a:lnTo>
                    <a:pt x="20" y="21"/>
                  </a:lnTo>
                  <a:lnTo>
                    <a:pt x="24" y="17"/>
                  </a:lnTo>
                  <a:lnTo>
                    <a:pt x="25" y="11"/>
                  </a:lnTo>
                  <a:lnTo>
                    <a:pt x="24" y="6"/>
                  </a:lnTo>
                  <a:lnTo>
                    <a:pt x="20" y="1"/>
                  </a:lnTo>
                  <a:lnTo>
                    <a:pt x="14" y="0"/>
                  </a:lnTo>
                  <a:lnTo>
                    <a:pt x="9" y="1"/>
                  </a:lnTo>
                  <a:lnTo>
                    <a:pt x="5" y="6"/>
                  </a:lnTo>
                  <a:lnTo>
                    <a:pt x="4" y="11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4" name="Freeform 240"/>
            <p:cNvSpPr>
              <a:spLocks/>
            </p:cNvSpPr>
            <p:nvPr/>
          </p:nvSpPr>
          <p:spPr bwMode="auto">
            <a:xfrm>
              <a:off x="6330" y="505"/>
              <a:ext cx="25" cy="137"/>
            </a:xfrm>
            <a:custGeom>
              <a:avLst/>
              <a:gdLst>
                <a:gd name="T0" fmla="+- 0 6330 6330"/>
                <a:gd name="T1" fmla="*/ T0 w 25"/>
                <a:gd name="T2" fmla="+- 0 532 505"/>
                <a:gd name="T3" fmla="*/ 532 h 137"/>
                <a:gd name="T4" fmla="+- 0 6330 6330"/>
                <a:gd name="T5" fmla="*/ T4 w 25"/>
                <a:gd name="T6" fmla="+- 0 643 505"/>
                <a:gd name="T7" fmla="*/ 643 h 137"/>
                <a:gd name="T8" fmla="+- 0 6358 6330"/>
                <a:gd name="T9" fmla="*/ T8 w 25"/>
                <a:gd name="T10" fmla="+- 0 643 505"/>
                <a:gd name="T11" fmla="*/ 643 h 137"/>
                <a:gd name="T12" fmla="+- 0 6358 6330"/>
                <a:gd name="T13" fmla="*/ T12 w 25"/>
                <a:gd name="T14" fmla="+- 0 532 505"/>
                <a:gd name="T15" fmla="*/ 532 h 137"/>
                <a:gd name="T16" fmla="+- 0 6330 6330"/>
                <a:gd name="T17" fmla="*/ T16 w 25"/>
                <a:gd name="T18" fmla="+- 0 532 505"/>
                <a:gd name="T19" fmla="*/ 532 h 13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5" h="137">
                  <a:moveTo>
                    <a:pt x="0" y="27"/>
                  </a:moveTo>
                  <a:lnTo>
                    <a:pt x="0" y="138"/>
                  </a:lnTo>
                  <a:lnTo>
                    <a:pt x="28" y="138"/>
                  </a:lnTo>
                  <a:lnTo>
                    <a:pt x="28" y="27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5" name="Freeform 241"/>
            <p:cNvSpPr>
              <a:spLocks/>
            </p:cNvSpPr>
            <p:nvPr/>
          </p:nvSpPr>
          <p:spPr bwMode="auto">
            <a:xfrm>
              <a:off x="6428" y="532"/>
              <a:ext cx="106" cy="110"/>
            </a:xfrm>
            <a:custGeom>
              <a:avLst/>
              <a:gdLst>
                <a:gd name="T0" fmla="+- 0 6521 6428"/>
                <a:gd name="T1" fmla="*/ T0 w 106"/>
                <a:gd name="T2" fmla="+- 0 532 532"/>
                <a:gd name="T3" fmla="*/ 532 h 110"/>
                <a:gd name="T4" fmla="+- 0 6491 6428"/>
                <a:gd name="T5" fmla="*/ T4 w 106"/>
                <a:gd name="T6" fmla="+- 0 532 532"/>
                <a:gd name="T7" fmla="*/ 532 h 110"/>
                <a:gd name="T8" fmla="+- 0 6456 6428"/>
                <a:gd name="T9" fmla="*/ T8 w 106"/>
                <a:gd name="T10" fmla="+- 0 582 532"/>
                <a:gd name="T11" fmla="*/ 582 h 110"/>
                <a:gd name="T12" fmla="+- 0 6456 6428"/>
                <a:gd name="T13" fmla="*/ T12 w 106"/>
                <a:gd name="T14" fmla="+- 0 582 532"/>
                <a:gd name="T15" fmla="*/ 582 h 110"/>
                <a:gd name="T16" fmla="+- 0 6456 6428"/>
                <a:gd name="T17" fmla="*/ T16 w 106"/>
                <a:gd name="T18" fmla="+- 0 532 532"/>
                <a:gd name="T19" fmla="*/ 532 h 110"/>
                <a:gd name="T20" fmla="+- 0 6428 6428"/>
                <a:gd name="T21" fmla="*/ T20 w 106"/>
                <a:gd name="T22" fmla="+- 0 532 532"/>
                <a:gd name="T23" fmla="*/ 532 h 110"/>
                <a:gd name="T24" fmla="+- 0 6428 6428"/>
                <a:gd name="T25" fmla="*/ T24 w 106"/>
                <a:gd name="T26" fmla="+- 0 643 532"/>
                <a:gd name="T27" fmla="*/ 643 h 110"/>
                <a:gd name="T28" fmla="+- 0 6456 6428"/>
                <a:gd name="T29" fmla="*/ T28 w 106"/>
                <a:gd name="T30" fmla="+- 0 643 532"/>
                <a:gd name="T31" fmla="*/ 643 h 110"/>
                <a:gd name="T32" fmla="+- 0 6456 6428"/>
                <a:gd name="T33" fmla="*/ T32 w 106"/>
                <a:gd name="T34" fmla="+- 0 591 532"/>
                <a:gd name="T35" fmla="*/ 591 h 110"/>
                <a:gd name="T36" fmla="+- 0 6500 6428"/>
                <a:gd name="T37" fmla="*/ T36 w 106"/>
                <a:gd name="T38" fmla="+- 0 643 532"/>
                <a:gd name="T39" fmla="*/ 643 h 110"/>
                <a:gd name="T40" fmla="+- 0 6534 6428"/>
                <a:gd name="T41" fmla="*/ T40 w 106"/>
                <a:gd name="T42" fmla="+- 0 643 532"/>
                <a:gd name="T43" fmla="*/ 643 h 110"/>
                <a:gd name="T44" fmla="+- 0 6485 6428"/>
                <a:gd name="T45" fmla="*/ T44 w 106"/>
                <a:gd name="T46" fmla="+- 0 584 532"/>
                <a:gd name="T47" fmla="*/ 584 h 110"/>
                <a:gd name="T48" fmla="+- 0 6521 6428"/>
                <a:gd name="T49" fmla="*/ T48 w 106"/>
                <a:gd name="T50" fmla="+- 0 532 532"/>
                <a:gd name="T51" fmla="*/ 532 h 11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</a:cxnLst>
              <a:rect l="0" t="0" r="r" b="b"/>
              <a:pathLst>
                <a:path w="106" h="110">
                  <a:moveTo>
                    <a:pt x="93" y="0"/>
                  </a:moveTo>
                  <a:lnTo>
                    <a:pt x="63" y="0"/>
                  </a:lnTo>
                  <a:lnTo>
                    <a:pt x="28" y="50"/>
                  </a:lnTo>
                  <a:lnTo>
                    <a:pt x="28" y="0"/>
                  </a:lnTo>
                  <a:lnTo>
                    <a:pt x="0" y="0"/>
                  </a:lnTo>
                  <a:lnTo>
                    <a:pt x="0" y="111"/>
                  </a:lnTo>
                  <a:lnTo>
                    <a:pt x="28" y="111"/>
                  </a:lnTo>
                  <a:lnTo>
                    <a:pt x="28" y="59"/>
                  </a:lnTo>
                  <a:lnTo>
                    <a:pt x="72" y="111"/>
                  </a:lnTo>
                  <a:lnTo>
                    <a:pt x="106" y="111"/>
                  </a:lnTo>
                  <a:lnTo>
                    <a:pt x="57" y="52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6" name="Freeform 242"/>
            <p:cNvSpPr>
              <a:spLocks/>
            </p:cNvSpPr>
            <p:nvPr/>
          </p:nvSpPr>
          <p:spPr bwMode="auto">
            <a:xfrm>
              <a:off x="6533" y="601"/>
              <a:ext cx="87" cy="89"/>
            </a:xfrm>
            <a:custGeom>
              <a:avLst/>
              <a:gdLst>
                <a:gd name="T0" fmla="+- 0 6578 6533"/>
                <a:gd name="T1" fmla="*/ T0 w 87"/>
                <a:gd name="T2" fmla="+- 0 601 601"/>
                <a:gd name="T3" fmla="*/ 601 h 89"/>
                <a:gd name="T4" fmla="+- 0 6571 6533"/>
                <a:gd name="T5" fmla="*/ T4 w 87"/>
                <a:gd name="T6" fmla="+- 0 621 601"/>
                <a:gd name="T7" fmla="*/ 621 h 89"/>
                <a:gd name="T8" fmla="+- 0 6620 6533"/>
                <a:gd name="T9" fmla="*/ T8 w 87"/>
                <a:gd name="T10" fmla="+- 0 621 601"/>
                <a:gd name="T11" fmla="*/ 621 h 89"/>
                <a:gd name="T12" fmla="+- 0 6612 6533"/>
                <a:gd name="T13" fmla="*/ T12 w 87"/>
                <a:gd name="T14" fmla="+- 0 601 601"/>
                <a:gd name="T15" fmla="*/ 601 h 89"/>
                <a:gd name="T16" fmla="+- 0 6578 6533"/>
                <a:gd name="T17" fmla="*/ T16 w 87"/>
                <a:gd name="T18" fmla="+- 0 601 601"/>
                <a:gd name="T19" fmla="*/ 601 h 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87" h="89">
                  <a:moveTo>
                    <a:pt x="45" y="0"/>
                  </a:moveTo>
                  <a:lnTo>
                    <a:pt x="38" y="20"/>
                  </a:lnTo>
                  <a:lnTo>
                    <a:pt x="87" y="20"/>
                  </a:lnTo>
                  <a:lnTo>
                    <a:pt x="79" y="0"/>
                  </a:lnTo>
                  <a:lnTo>
                    <a:pt x="45" y="0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7" name="Freeform 243"/>
            <p:cNvSpPr>
              <a:spLocks/>
            </p:cNvSpPr>
            <p:nvPr/>
          </p:nvSpPr>
          <p:spPr bwMode="auto">
            <a:xfrm>
              <a:off x="6533" y="601"/>
              <a:ext cx="87" cy="89"/>
            </a:xfrm>
            <a:custGeom>
              <a:avLst/>
              <a:gdLst>
                <a:gd name="T0" fmla="+- 0 6571 6533"/>
                <a:gd name="T1" fmla="*/ T0 w 87"/>
                <a:gd name="T2" fmla="+- 0 621 601"/>
                <a:gd name="T3" fmla="*/ 621 h 89"/>
                <a:gd name="T4" fmla="+- 0 6578 6533"/>
                <a:gd name="T5" fmla="*/ T4 w 87"/>
                <a:gd name="T6" fmla="+- 0 601 601"/>
                <a:gd name="T7" fmla="*/ 601 h 89"/>
                <a:gd name="T8" fmla="+- 0 6594 6533"/>
                <a:gd name="T9" fmla="*/ T8 w 87"/>
                <a:gd name="T10" fmla="+- 0 559 601"/>
                <a:gd name="T11" fmla="*/ 559 h 89"/>
                <a:gd name="T12" fmla="+- 0 6612 6533"/>
                <a:gd name="T13" fmla="*/ T12 w 87"/>
                <a:gd name="T14" fmla="+- 0 601 601"/>
                <a:gd name="T15" fmla="*/ 601 h 89"/>
                <a:gd name="T16" fmla="+- 0 6620 6533"/>
                <a:gd name="T17" fmla="*/ T16 w 87"/>
                <a:gd name="T18" fmla="+- 0 621 601"/>
                <a:gd name="T19" fmla="*/ 621 h 89"/>
                <a:gd name="T20" fmla="+- 0 6629 6533"/>
                <a:gd name="T21" fmla="*/ T20 w 87"/>
                <a:gd name="T22" fmla="+- 0 643 601"/>
                <a:gd name="T23" fmla="*/ 643 h 89"/>
                <a:gd name="T24" fmla="+- 0 6659 6533"/>
                <a:gd name="T25" fmla="*/ T24 w 87"/>
                <a:gd name="T26" fmla="+- 0 643 601"/>
                <a:gd name="T27" fmla="*/ 643 h 89"/>
                <a:gd name="T28" fmla="+- 0 6610 6533"/>
                <a:gd name="T29" fmla="*/ T28 w 87"/>
                <a:gd name="T30" fmla="+- 0 532 601"/>
                <a:gd name="T31" fmla="*/ 532 h 89"/>
                <a:gd name="T32" fmla="+- 0 6578 6533"/>
                <a:gd name="T33" fmla="*/ T32 w 87"/>
                <a:gd name="T34" fmla="+- 0 532 601"/>
                <a:gd name="T35" fmla="*/ 532 h 89"/>
                <a:gd name="T36" fmla="+- 0 6533 6533"/>
                <a:gd name="T37" fmla="*/ T36 w 87"/>
                <a:gd name="T38" fmla="+- 0 643 601"/>
                <a:gd name="T39" fmla="*/ 643 h 89"/>
                <a:gd name="T40" fmla="+- 0 6562 6533"/>
                <a:gd name="T41" fmla="*/ T40 w 87"/>
                <a:gd name="T42" fmla="+- 0 643 601"/>
                <a:gd name="T43" fmla="*/ 643 h 89"/>
                <a:gd name="T44" fmla="+- 0 6571 6533"/>
                <a:gd name="T45" fmla="*/ T44 w 87"/>
                <a:gd name="T46" fmla="+- 0 621 601"/>
                <a:gd name="T47" fmla="*/ 621 h 89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</a:cxnLst>
              <a:rect l="0" t="0" r="r" b="b"/>
              <a:pathLst>
                <a:path w="87" h="89">
                  <a:moveTo>
                    <a:pt x="38" y="20"/>
                  </a:moveTo>
                  <a:lnTo>
                    <a:pt x="45" y="0"/>
                  </a:lnTo>
                  <a:lnTo>
                    <a:pt x="61" y="-42"/>
                  </a:lnTo>
                  <a:lnTo>
                    <a:pt x="79" y="0"/>
                  </a:lnTo>
                  <a:lnTo>
                    <a:pt x="87" y="20"/>
                  </a:lnTo>
                  <a:lnTo>
                    <a:pt x="96" y="42"/>
                  </a:lnTo>
                  <a:lnTo>
                    <a:pt x="126" y="42"/>
                  </a:lnTo>
                  <a:lnTo>
                    <a:pt x="77" y="-69"/>
                  </a:lnTo>
                  <a:lnTo>
                    <a:pt x="45" y="-69"/>
                  </a:lnTo>
                  <a:lnTo>
                    <a:pt x="0" y="42"/>
                  </a:lnTo>
                  <a:lnTo>
                    <a:pt x="29" y="42"/>
                  </a:lnTo>
                  <a:lnTo>
                    <a:pt x="38" y="20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8" name="Freeform 244"/>
            <p:cNvSpPr>
              <a:spLocks/>
            </p:cNvSpPr>
            <p:nvPr/>
          </p:nvSpPr>
          <p:spPr bwMode="auto">
            <a:xfrm>
              <a:off x="6671" y="532"/>
              <a:ext cx="84" cy="110"/>
            </a:xfrm>
            <a:custGeom>
              <a:avLst/>
              <a:gdLst>
                <a:gd name="T0" fmla="+- 0 6699 6671"/>
                <a:gd name="T1" fmla="*/ T0 w 84"/>
                <a:gd name="T2" fmla="+- 0 622 532"/>
                <a:gd name="T3" fmla="*/ 622 h 110"/>
                <a:gd name="T4" fmla="+- 0 6699 6671"/>
                <a:gd name="T5" fmla="*/ T4 w 84"/>
                <a:gd name="T6" fmla="+- 0 532 532"/>
                <a:gd name="T7" fmla="*/ 532 h 110"/>
                <a:gd name="T8" fmla="+- 0 6671 6671"/>
                <a:gd name="T9" fmla="*/ T8 w 84"/>
                <a:gd name="T10" fmla="+- 0 532 532"/>
                <a:gd name="T11" fmla="*/ 532 h 110"/>
                <a:gd name="T12" fmla="+- 0 6671 6671"/>
                <a:gd name="T13" fmla="*/ T12 w 84"/>
                <a:gd name="T14" fmla="+- 0 643 532"/>
                <a:gd name="T15" fmla="*/ 643 h 110"/>
                <a:gd name="T16" fmla="+- 0 6756 6671"/>
                <a:gd name="T17" fmla="*/ T16 w 84"/>
                <a:gd name="T18" fmla="+- 0 643 532"/>
                <a:gd name="T19" fmla="*/ 643 h 110"/>
                <a:gd name="T20" fmla="+- 0 6756 6671"/>
                <a:gd name="T21" fmla="*/ T20 w 84"/>
                <a:gd name="T22" fmla="+- 0 622 532"/>
                <a:gd name="T23" fmla="*/ 622 h 110"/>
                <a:gd name="T24" fmla="+- 0 6699 6671"/>
                <a:gd name="T25" fmla="*/ T24 w 84"/>
                <a:gd name="T26" fmla="+- 0 622 532"/>
                <a:gd name="T27" fmla="*/ 622 h 11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</a:cxnLst>
              <a:rect l="0" t="0" r="r" b="b"/>
              <a:pathLst>
                <a:path w="84" h="110">
                  <a:moveTo>
                    <a:pt x="28" y="90"/>
                  </a:moveTo>
                  <a:lnTo>
                    <a:pt x="28" y="0"/>
                  </a:lnTo>
                  <a:lnTo>
                    <a:pt x="0" y="0"/>
                  </a:lnTo>
                  <a:lnTo>
                    <a:pt x="0" y="111"/>
                  </a:lnTo>
                  <a:lnTo>
                    <a:pt x="85" y="111"/>
                  </a:lnTo>
                  <a:lnTo>
                    <a:pt x="85" y="90"/>
                  </a:lnTo>
                  <a:lnTo>
                    <a:pt x="28" y="90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9" name="Freeform 245"/>
            <p:cNvSpPr>
              <a:spLocks/>
            </p:cNvSpPr>
            <p:nvPr/>
          </p:nvSpPr>
          <p:spPr bwMode="auto">
            <a:xfrm>
              <a:off x="6771" y="532"/>
              <a:ext cx="81" cy="110"/>
            </a:xfrm>
            <a:custGeom>
              <a:avLst/>
              <a:gdLst>
                <a:gd name="T0" fmla="+- 0 6799 6771"/>
                <a:gd name="T1" fmla="*/ T0 w 81"/>
                <a:gd name="T2" fmla="+- 0 622 532"/>
                <a:gd name="T3" fmla="*/ 622 h 110"/>
                <a:gd name="T4" fmla="+- 0 6799 6771"/>
                <a:gd name="T5" fmla="*/ T4 w 81"/>
                <a:gd name="T6" fmla="+- 0 596 532"/>
                <a:gd name="T7" fmla="*/ 596 h 110"/>
                <a:gd name="T8" fmla="+- 0 6849 6771"/>
                <a:gd name="T9" fmla="*/ T8 w 81"/>
                <a:gd name="T10" fmla="+- 0 596 532"/>
                <a:gd name="T11" fmla="*/ 596 h 110"/>
                <a:gd name="T12" fmla="+- 0 6849 6771"/>
                <a:gd name="T13" fmla="*/ T12 w 81"/>
                <a:gd name="T14" fmla="+- 0 575 532"/>
                <a:gd name="T15" fmla="*/ 575 h 110"/>
                <a:gd name="T16" fmla="+- 0 6799 6771"/>
                <a:gd name="T17" fmla="*/ T16 w 81"/>
                <a:gd name="T18" fmla="+- 0 575 532"/>
                <a:gd name="T19" fmla="*/ 575 h 110"/>
                <a:gd name="T20" fmla="+- 0 6799 6771"/>
                <a:gd name="T21" fmla="*/ T20 w 81"/>
                <a:gd name="T22" fmla="+- 0 553 532"/>
                <a:gd name="T23" fmla="*/ 553 h 110"/>
                <a:gd name="T24" fmla="+- 0 6852 6771"/>
                <a:gd name="T25" fmla="*/ T24 w 81"/>
                <a:gd name="T26" fmla="+- 0 553 532"/>
                <a:gd name="T27" fmla="*/ 553 h 110"/>
                <a:gd name="T28" fmla="+- 0 6852 6771"/>
                <a:gd name="T29" fmla="*/ T28 w 81"/>
                <a:gd name="T30" fmla="+- 0 532 532"/>
                <a:gd name="T31" fmla="*/ 532 h 110"/>
                <a:gd name="T32" fmla="+- 0 6771 6771"/>
                <a:gd name="T33" fmla="*/ T32 w 81"/>
                <a:gd name="T34" fmla="+- 0 532 532"/>
                <a:gd name="T35" fmla="*/ 532 h 110"/>
                <a:gd name="T36" fmla="+- 0 6771 6771"/>
                <a:gd name="T37" fmla="*/ T36 w 81"/>
                <a:gd name="T38" fmla="+- 0 643 532"/>
                <a:gd name="T39" fmla="*/ 643 h 110"/>
                <a:gd name="T40" fmla="+- 0 6853 6771"/>
                <a:gd name="T41" fmla="*/ T40 w 81"/>
                <a:gd name="T42" fmla="+- 0 643 532"/>
                <a:gd name="T43" fmla="*/ 643 h 110"/>
                <a:gd name="T44" fmla="+- 0 6853 6771"/>
                <a:gd name="T45" fmla="*/ T44 w 81"/>
                <a:gd name="T46" fmla="+- 0 622 532"/>
                <a:gd name="T47" fmla="*/ 622 h 110"/>
                <a:gd name="T48" fmla="+- 0 6799 6771"/>
                <a:gd name="T49" fmla="*/ T48 w 81"/>
                <a:gd name="T50" fmla="+- 0 622 532"/>
                <a:gd name="T51" fmla="*/ 622 h 11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</a:cxnLst>
              <a:rect l="0" t="0" r="r" b="b"/>
              <a:pathLst>
                <a:path w="81" h="110">
                  <a:moveTo>
                    <a:pt x="28" y="90"/>
                  </a:moveTo>
                  <a:lnTo>
                    <a:pt x="28" y="64"/>
                  </a:lnTo>
                  <a:lnTo>
                    <a:pt x="78" y="64"/>
                  </a:lnTo>
                  <a:lnTo>
                    <a:pt x="78" y="43"/>
                  </a:lnTo>
                  <a:lnTo>
                    <a:pt x="28" y="43"/>
                  </a:lnTo>
                  <a:lnTo>
                    <a:pt x="28" y="21"/>
                  </a:lnTo>
                  <a:lnTo>
                    <a:pt x="81" y="21"/>
                  </a:lnTo>
                  <a:lnTo>
                    <a:pt x="81" y="0"/>
                  </a:lnTo>
                  <a:lnTo>
                    <a:pt x="0" y="0"/>
                  </a:lnTo>
                  <a:lnTo>
                    <a:pt x="0" y="111"/>
                  </a:lnTo>
                  <a:lnTo>
                    <a:pt x="82" y="111"/>
                  </a:lnTo>
                  <a:lnTo>
                    <a:pt x="82" y="90"/>
                  </a:lnTo>
                  <a:lnTo>
                    <a:pt x="28" y="90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0" name="Freeform 246"/>
            <p:cNvSpPr>
              <a:spLocks/>
            </p:cNvSpPr>
            <p:nvPr/>
          </p:nvSpPr>
          <p:spPr bwMode="auto">
            <a:xfrm>
              <a:off x="6874" y="532"/>
              <a:ext cx="119" cy="110"/>
            </a:xfrm>
            <a:custGeom>
              <a:avLst/>
              <a:gdLst>
                <a:gd name="T0" fmla="+- 0 6902 6874"/>
                <a:gd name="T1" fmla="*/ T0 w 119"/>
                <a:gd name="T2" fmla="+- 0 643 532"/>
                <a:gd name="T3" fmla="*/ 643 h 110"/>
                <a:gd name="T4" fmla="+- 0 6902 6874"/>
                <a:gd name="T5" fmla="*/ T4 w 119"/>
                <a:gd name="T6" fmla="+- 0 575 532"/>
                <a:gd name="T7" fmla="*/ 575 h 110"/>
                <a:gd name="T8" fmla="+- 0 6902 6874"/>
                <a:gd name="T9" fmla="*/ T8 w 119"/>
                <a:gd name="T10" fmla="+- 0 575 532"/>
                <a:gd name="T11" fmla="*/ 575 h 110"/>
                <a:gd name="T12" fmla="+- 0 6931 6874"/>
                <a:gd name="T13" fmla="*/ T12 w 119"/>
                <a:gd name="T14" fmla="+- 0 611 532"/>
                <a:gd name="T15" fmla="*/ 611 h 110"/>
                <a:gd name="T16" fmla="+- 0 6935 6874"/>
                <a:gd name="T17" fmla="*/ T16 w 119"/>
                <a:gd name="T18" fmla="+- 0 611 532"/>
                <a:gd name="T19" fmla="*/ 611 h 110"/>
                <a:gd name="T20" fmla="+- 0 6965 6874"/>
                <a:gd name="T21" fmla="*/ T20 w 119"/>
                <a:gd name="T22" fmla="+- 0 575 532"/>
                <a:gd name="T23" fmla="*/ 575 h 110"/>
                <a:gd name="T24" fmla="+- 0 6965 6874"/>
                <a:gd name="T25" fmla="*/ T24 w 119"/>
                <a:gd name="T26" fmla="+- 0 575 532"/>
                <a:gd name="T27" fmla="*/ 575 h 110"/>
                <a:gd name="T28" fmla="+- 0 6965 6874"/>
                <a:gd name="T29" fmla="*/ T28 w 119"/>
                <a:gd name="T30" fmla="+- 0 643 532"/>
                <a:gd name="T31" fmla="*/ 643 h 110"/>
                <a:gd name="T32" fmla="+- 0 6993 6874"/>
                <a:gd name="T33" fmla="*/ T32 w 119"/>
                <a:gd name="T34" fmla="+- 0 643 532"/>
                <a:gd name="T35" fmla="*/ 643 h 110"/>
                <a:gd name="T36" fmla="+- 0 6993 6874"/>
                <a:gd name="T37" fmla="*/ T36 w 119"/>
                <a:gd name="T38" fmla="+- 0 532 532"/>
                <a:gd name="T39" fmla="*/ 532 h 110"/>
                <a:gd name="T40" fmla="+- 0 6969 6874"/>
                <a:gd name="T41" fmla="*/ T40 w 119"/>
                <a:gd name="T42" fmla="+- 0 532 532"/>
                <a:gd name="T43" fmla="*/ 532 h 110"/>
                <a:gd name="T44" fmla="+- 0 6933 6874"/>
                <a:gd name="T45" fmla="*/ T44 w 119"/>
                <a:gd name="T46" fmla="+- 0 574 532"/>
                <a:gd name="T47" fmla="*/ 574 h 110"/>
                <a:gd name="T48" fmla="+- 0 6898 6874"/>
                <a:gd name="T49" fmla="*/ T48 w 119"/>
                <a:gd name="T50" fmla="+- 0 532 532"/>
                <a:gd name="T51" fmla="*/ 532 h 110"/>
                <a:gd name="T52" fmla="+- 0 6874 6874"/>
                <a:gd name="T53" fmla="*/ T52 w 119"/>
                <a:gd name="T54" fmla="+- 0 532 532"/>
                <a:gd name="T55" fmla="*/ 532 h 110"/>
                <a:gd name="T56" fmla="+- 0 6874 6874"/>
                <a:gd name="T57" fmla="*/ T56 w 119"/>
                <a:gd name="T58" fmla="+- 0 643 532"/>
                <a:gd name="T59" fmla="*/ 643 h 110"/>
                <a:gd name="T60" fmla="+- 0 6902 6874"/>
                <a:gd name="T61" fmla="*/ T60 w 119"/>
                <a:gd name="T62" fmla="+- 0 643 532"/>
                <a:gd name="T63" fmla="*/ 643 h 11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</a:cxnLst>
              <a:rect l="0" t="0" r="r" b="b"/>
              <a:pathLst>
                <a:path w="119" h="110">
                  <a:moveTo>
                    <a:pt x="28" y="111"/>
                  </a:moveTo>
                  <a:lnTo>
                    <a:pt x="28" y="43"/>
                  </a:lnTo>
                  <a:lnTo>
                    <a:pt x="57" y="79"/>
                  </a:lnTo>
                  <a:lnTo>
                    <a:pt x="61" y="79"/>
                  </a:lnTo>
                  <a:lnTo>
                    <a:pt x="91" y="43"/>
                  </a:lnTo>
                  <a:lnTo>
                    <a:pt x="91" y="111"/>
                  </a:lnTo>
                  <a:lnTo>
                    <a:pt x="119" y="111"/>
                  </a:lnTo>
                  <a:lnTo>
                    <a:pt x="119" y="0"/>
                  </a:lnTo>
                  <a:lnTo>
                    <a:pt x="95" y="0"/>
                  </a:lnTo>
                  <a:lnTo>
                    <a:pt x="59" y="42"/>
                  </a:lnTo>
                  <a:lnTo>
                    <a:pt x="24" y="0"/>
                  </a:lnTo>
                  <a:lnTo>
                    <a:pt x="0" y="0"/>
                  </a:lnTo>
                  <a:lnTo>
                    <a:pt x="0" y="111"/>
                  </a:lnTo>
                  <a:lnTo>
                    <a:pt x="28" y="111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1" name="Freeform 247"/>
            <p:cNvSpPr>
              <a:spLocks/>
            </p:cNvSpPr>
            <p:nvPr/>
          </p:nvSpPr>
          <p:spPr bwMode="auto">
            <a:xfrm>
              <a:off x="7062" y="532"/>
              <a:ext cx="110" cy="110"/>
            </a:xfrm>
            <a:custGeom>
              <a:avLst/>
              <a:gdLst>
                <a:gd name="T0" fmla="+- 0 7173 7062"/>
                <a:gd name="T1" fmla="*/ T0 w 110"/>
                <a:gd name="T2" fmla="+- 0 532 532"/>
                <a:gd name="T3" fmla="*/ 532 h 110"/>
                <a:gd name="T4" fmla="+- 0 7145 7062"/>
                <a:gd name="T5" fmla="*/ T4 w 110"/>
                <a:gd name="T6" fmla="+- 0 532 532"/>
                <a:gd name="T7" fmla="*/ 532 h 110"/>
                <a:gd name="T8" fmla="+- 0 7145 7062"/>
                <a:gd name="T9" fmla="*/ T8 w 110"/>
                <a:gd name="T10" fmla="+- 0 577 532"/>
                <a:gd name="T11" fmla="*/ 577 h 110"/>
                <a:gd name="T12" fmla="+- 0 7090 7062"/>
                <a:gd name="T13" fmla="*/ T12 w 110"/>
                <a:gd name="T14" fmla="+- 0 577 532"/>
                <a:gd name="T15" fmla="*/ 577 h 110"/>
                <a:gd name="T16" fmla="+- 0 7090 7062"/>
                <a:gd name="T17" fmla="*/ T16 w 110"/>
                <a:gd name="T18" fmla="+- 0 532 532"/>
                <a:gd name="T19" fmla="*/ 532 h 110"/>
                <a:gd name="T20" fmla="+- 0 7062 7062"/>
                <a:gd name="T21" fmla="*/ T20 w 110"/>
                <a:gd name="T22" fmla="+- 0 532 532"/>
                <a:gd name="T23" fmla="*/ 532 h 110"/>
                <a:gd name="T24" fmla="+- 0 7062 7062"/>
                <a:gd name="T25" fmla="*/ T24 w 110"/>
                <a:gd name="T26" fmla="+- 0 643 532"/>
                <a:gd name="T27" fmla="*/ 643 h 110"/>
                <a:gd name="T28" fmla="+- 0 7090 7062"/>
                <a:gd name="T29" fmla="*/ T28 w 110"/>
                <a:gd name="T30" fmla="+- 0 643 532"/>
                <a:gd name="T31" fmla="*/ 643 h 110"/>
                <a:gd name="T32" fmla="+- 0 7090 7062"/>
                <a:gd name="T33" fmla="*/ T32 w 110"/>
                <a:gd name="T34" fmla="+- 0 598 532"/>
                <a:gd name="T35" fmla="*/ 598 h 110"/>
                <a:gd name="T36" fmla="+- 0 7145 7062"/>
                <a:gd name="T37" fmla="*/ T36 w 110"/>
                <a:gd name="T38" fmla="+- 0 598 532"/>
                <a:gd name="T39" fmla="*/ 598 h 110"/>
                <a:gd name="T40" fmla="+- 0 7145 7062"/>
                <a:gd name="T41" fmla="*/ T40 w 110"/>
                <a:gd name="T42" fmla="+- 0 643 532"/>
                <a:gd name="T43" fmla="*/ 643 h 110"/>
                <a:gd name="T44" fmla="+- 0 7173 7062"/>
                <a:gd name="T45" fmla="*/ T44 w 110"/>
                <a:gd name="T46" fmla="+- 0 643 532"/>
                <a:gd name="T47" fmla="*/ 643 h 110"/>
                <a:gd name="T48" fmla="+- 0 7173 7062"/>
                <a:gd name="T49" fmla="*/ T48 w 110"/>
                <a:gd name="T50" fmla="+- 0 532 532"/>
                <a:gd name="T51" fmla="*/ 532 h 11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</a:cxnLst>
              <a:rect l="0" t="0" r="r" b="b"/>
              <a:pathLst>
                <a:path w="110" h="110">
                  <a:moveTo>
                    <a:pt x="111" y="0"/>
                  </a:moveTo>
                  <a:lnTo>
                    <a:pt x="83" y="0"/>
                  </a:lnTo>
                  <a:lnTo>
                    <a:pt x="83" y="45"/>
                  </a:lnTo>
                  <a:lnTo>
                    <a:pt x="28" y="45"/>
                  </a:lnTo>
                  <a:lnTo>
                    <a:pt x="28" y="0"/>
                  </a:lnTo>
                  <a:lnTo>
                    <a:pt x="0" y="0"/>
                  </a:lnTo>
                  <a:lnTo>
                    <a:pt x="0" y="111"/>
                  </a:lnTo>
                  <a:lnTo>
                    <a:pt x="28" y="111"/>
                  </a:lnTo>
                  <a:lnTo>
                    <a:pt x="28" y="66"/>
                  </a:lnTo>
                  <a:lnTo>
                    <a:pt x="83" y="66"/>
                  </a:lnTo>
                  <a:lnTo>
                    <a:pt x="83" y="111"/>
                  </a:lnTo>
                  <a:lnTo>
                    <a:pt x="111" y="111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2" name="Freeform 248"/>
            <p:cNvSpPr>
              <a:spLocks/>
            </p:cNvSpPr>
            <p:nvPr/>
          </p:nvSpPr>
          <p:spPr bwMode="auto">
            <a:xfrm>
              <a:off x="7198" y="505"/>
              <a:ext cx="25" cy="137"/>
            </a:xfrm>
            <a:custGeom>
              <a:avLst/>
              <a:gdLst>
                <a:gd name="T0" fmla="+- 0 7201 7198"/>
                <a:gd name="T1" fmla="*/ T0 w 25"/>
                <a:gd name="T2" fmla="+- 0 516 505"/>
                <a:gd name="T3" fmla="*/ 516 h 137"/>
                <a:gd name="T4" fmla="+- 0 7202 7198"/>
                <a:gd name="T5" fmla="*/ T4 w 25"/>
                <a:gd name="T6" fmla="+- 0 522 505"/>
                <a:gd name="T7" fmla="*/ 522 h 137"/>
                <a:gd name="T8" fmla="+- 0 7206 7198"/>
                <a:gd name="T9" fmla="*/ T8 w 25"/>
                <a:gd name="T10" fmla="+- 0 526 505"/>
                <a:gd name="T11" fmla="*/ 526 h 137"/>
                <a:gd name="T12" fmla="+- 0 7212 7198"/>
                <a:gd name="T13" fmla="*/ T12 w 25"/>
                <a:gd name="T14" fmla="+- 0 527 505"/>
                <a:gd name="T15" fmla="*/ 527 h 137"/>
                <a:gd name="T16" fmla="+- 0 7218 7198"/>
                <a:gd name="T17" fmla="*/ T16 w 25"/>
                <a:gd name="T18" fmla="+- 0 526 505"/>
                <a:gd name="T19" fmla="*/ 526 h 137"/>
                <a:gd name="T20" fmla="+- 0 7222 7198"/>
                <a:gd name="T21" fmla="*/ T20 w 25"/>
                <a:gd name="T22" fmla="+- 0 522 505"/>
                <a:gd name="T23" fmla="*/ 522 h 137"/>
                <a:gd name="T24" fmla="+- 0 7223 7198"/>
                <a:gd name="T25" fmla="*/ T24 w 25"/>
                <a:gd name="T26" fmla="+- 0 516 505"/>
                <a:gd name="T27" fmla="*/ 516 h 137"/>
                <a:gd name="T28" fmla="+- 0 7222 7198"/>
                <a:gd name="T29" fmla="*/ T28 w 25"/>
                <a:gd name="T30" fmla="+- 0 511 505"/>
                <a:gd name="T31" fmla="*/ 511 h 137"/>
                <a:gd name="T32" fmla="+- 0 7218 7198"/>
                <a:gd name="T33" fmla="*/ T32 w 25"/>
                <a:gd name="T34" fmla="+- 0 506 505"/>
                <a:gd name="T35" fmla="*/ 506 h 137"/>
                <a:gd name="T36" fmla="+- 0 7212 7198"/>
                <a:gd name="T37" fmla="*/ T36 w 25"/>
                <a:gd name="T38" fmla="+- 0 505 505"/>
                <a:gd name="T39" fmla="*/ 505 h 137"/>
                <a:gd name="T40" fmla="+- 0 7206 7198"/>
                <a:gd name="T41" fmla="*/ T40 w 25"/>
                <a:gd name="T42" fmla="+- 0 506 505"/>
                <a:gd name="T43" fmla="*/ 506 h 137"/>
                <a:gd name="T44" fmla="+- 0 7202 7198"/>
                <a:gd name="T45" fmla="*/ T44 w 25"/>
                <a:gd name="T46" fmla="+- 0 511 505"/>
                <a:gd name="T47" fmla="*/ 511 h 137"/>
                <a:gd name="T48" fmla="+- 0 7201 7198"/>
                <a:gd name="T49" fmla="*/ T48 w 25"/>
                <a:gd name="T50" fmla="+- 0 516 505"/>
                <a:gd name="T51" fmla="*/ 516 h 13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</a:cxnLst>
              <a:rect l="0" t="0" r="r" b="b"/>
              <a:pathLst>
                <a:path w="25" h="137">
                  <a:moveTo>
                    <a:pt x="3" y="11"/>
                  </a:moveTo>
                  <a:lnTo>
                    <a:pt x="4" y="17"/>
                  </a:lnTo>
                  <a:lnTo>
                    <a:pt x="8" y="21"/>
                  </a:lnTo>
                  <a:lnTo>
                    <a:pt x="14" y="22"/>
                  </a:lnTo>
                  <a:lnTo>
                    <a:pt x="20" y="21"/>
                  </a:lnTo>
                  <a:lnTo>
                    <a:pt x="24" y="17"/>
                  </a:lnTo>
                  <a:lnTo>
                    <a:pt x="25" y="11"/>
                  </a:lnTo>
                  <a:lnTo>
                    <a:pt x="24" y="6"/>
                  </a:lnTo>
                  <a:lnTo>
                    <a:pt x="20" y="1"/>
                  </a:lnTo>
                  <a:lnTo>
                    <a:pt x="14" y="0"/>
                  </a:lnTo>
                  <a:lnTo>
                    <a:pt x="8" y="1"/>
                  </a:lnTo>
                  <a:lnTo>
                    <a:pt x="4" y="6"/>
                  </a:lnTo>
                  <a:lnTo>
                    <a:pt x="3" y="11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3" name="Freeform 249"/>
            <p:cNvSpPr>
              <a:spLocks/>
            </p:cNvSpPr>
            <p:nvPr/>
          </p:nvSpPr>
          <p:spPr bwMode="auto">
            <a:xfrm>
              <a:off x="7198" y="505"/>
              <a:ext cx="25" cy="137"/>
            </a:xfrm>
            <a:custGeom>
              <a:avLst/>
              <a:gdLst>
                <a:gd name="T0" fmla="+- 0 7198 7198"/>
                <a:gd name="T1" fmla="*/ T0 w 25"/>
                <a:gd name="T2" fmla="+- 0 532 505"/>
                <a:gd name="T3" fmla="*/ 532 h 137"/>
                <a:gd name="T4" fmla="+- 0 7198 7198"/>
                <a:gd name="T5" fmla="*/ T4 w 25"/>
                <a:gd name="T6" fmla="+- 0 643 505"/>
                <a:gd name="T7" fmla="*/ 643 h 137"/>
                <a:gd name="T8" fmla="+- 0 7226 7198"/>
                <a:gd name="T9" fmla="*/ T8 w 25"/>
                <a:gd name="T10" fmla="+- 0 643 505"/>
                <a:gd name="T11" fmla="*/ 643 h 137"/>
                <a:gd name="T12" fmla="+- 0 7226 7198"/>
                <a:gd name="T13" fmla="*/ T12 w 25"/>
                <a:gd name="T14" fmla="+- 0 532 505"/>
                <a:gd name="T15" fmla="*/ 532 h 137"/>
                <a:gd name="T16" fmla="+- 0 7198 7198"/>
                <a:gd name="T17" fmla="*/ T16 w 25"/>
                <a:gd name="T18" fmla="+- 0 532 505"/>
                <a:gd name="T19" fmla="*/ 532 h 13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5" h="137">
                  <a:moveTo>
                    <a:pt x="0" y="27"/>
                  </a:moveTo>
                  <a:lnTo>
                    <a:pt x="0" y="138"/>
                  </a:lnTo>
                  <a:lnTo>
                    <a:pt x="28" y="138"/>
                  </a:lnTo>
                  <a:lnTo>
                    <a:pt x="28" y="27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4" name="Freeform 250"/>
            <p:cNvSpPr>
              <a:spLocks/>
            </p:cNvSpPr>
            <p:nvPr/>
          </p:nvSpPr>
          <p:spPr bwMode="auto">
            <a:xfrm>
              <a:off x="7240" y="532"/>
              <a:ext cx="107" cy="110"/>
            </a:xfrm>
            <a:custGeom>
              <a:avLst/>
              <a:gdLst>
                <a:gd name="T0" fmla="+- 0 7287 7240"/>
                <a:gd name="T1" fmla="*/ T0 w 107"/>
                <a:gd name="T2" fmla="+- 0 622 532"/>
                <a:gd name="T3" fmla="*/ 622 h 110"/>
                <a:gd name="T4" fmla="+- 0 7347 7240"/>
                <a:gd name="T5" fmla="*/ T4 w 107"/>
                <a:gd name="T6" fmla="+- 0 532 532"/>
                <a:gd name="T7" fmla="*/ 532 h 110"/>
                <a:gd name="T8" fmla="+- 0 7244 7240"/>
                <a:gd name="T9" fmla="*/ T8 w 107"/>
                <a:gd name="T10" fmla="+- 0 532 532"/>
                <a:gd name="T11" fmla="*/ 532 h 110"/>
                <a:gd name="T12" fmla="+- 0 7244 7240"/>
                <a:gd name="T13" fmla="*/ T12 w 107"/>
                <a:gd name="T14" fmla="+- 0 553 532"/>
                <a:gd name="T15" fmla="*/ 553 h 110"/>
                <a:gd name="T16" fmla="+- 0 7300 7240"/>
                <a:gd name="T17" fmla="*/ T16 w 107"/>
                <a:gd name="T18" fmla="+- 0 553 532"/>
                <a:gd name="T19" fmla="*/ 553 h 110"/>
                <a:gd name="T20" fmla="+- 0 7240 7240"/>
                <a:gd name="T21" fmla="*/ T20 w 107"/>
                <a:gd name="T22" fmla="+- 0 643 532"/>
                <a:gd name="T23" fmla="*/ 643 h 110"/>
                <a:gd name="T24" fmla="+- 0 7347 7240"/>
                <a:gd name="T25" fmla="*/ T24 w 107"/>
                <a:gd name="T26" fmla="+- 0 643 532"/>
                <a:gd name="T27" fmla="*/ 643 h 110"/>
                <a:gd name="T28" fmla="+- 0 7347 7240"/>
                <a:gd name="T29" fmla="*/ T28 w 107"/>
                <a:gd name="T30" fmla="+- 0 622 532"/>
                <a:gd name="T31" fmla="*/ 622 h 110"/>
                <a:gd name="T32" fmla="+- 0 7287 7240"/>
                <a:gd name="T33" fmla="*/ T32 w 107"/>
                <a:gd name="T34" fmla="+- 0 622 532"/>
                <a:gd name="T35" fmla="*/ 622 h 11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</a:cxnLst>
              <a:rect l="0" t="0" r="r" b="b"/>
              <a:pathLst>
                <a:path w="107" h="110">
                  <a:moveTo>
                    <a:pt x="47" y="90"/>
                  </a:moveTo>
                  <a:lnTo>
                    <a:pt x="107" y="0"/>
                  </a:lnTo>
                  <a:lnTo>
                    <a:pt x="4" y="0"/>
                  </a:lnTo>
                  <a:lnTo>
                    <a:pt x="4" y="21"/>
                  </a:lnTo>
                  <a:lnTo>
                    <a:pt x="60" y="21"/>
                  </a:lnTo>
                  <a:lnTo>
                    <a:pt x="0" y="111"/>
                  </a:lnTo>
                  <a:lnTo>
                    <a:pt x="107" y="111"/>
                  </a:lnTo>
                  <a:lnTo>
                    <a:pt x="107" y="90"/>
                  </a:lnTo>
                  <a:lnTo>
                    <a:pt x="47" y="90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5" name="Freeform 251"/>
            <p:cNvSpPr>
              <a:spLocks/>
            </p:cNvSpPr>
            <p:nvPr/>
          </p:nvSpPr>
          <p:spPr bwMode="auto">
            <a:xfrm>
              <a:off x="7364" y="532"/>
              <a:ext cx="119" cy="110"/>
            </a:xfrm>
            <a:custGeom>
              <a:avLst/>
              <a:gdLst>
                <a:gd name="T0" fmla="+- 0 7392 7364"/>
                <a:gd name="T1" fmla="*/ T0 w 119"/>
                <a:gd name="T2" fmla="+- 0 643 532"/>
                <a:gd name="T3" fmla="*/ 643 h 110"/>
                <a:gd name="T4" fmla="+- 0 7392 7364"/>
                <a:gd name="T5" fmla="*/ T4 w 119"/>
                <a:gd name="T6" fmla="+- 0 575 532"/>
                <a:gd name="T7" fmla="*/ 575 h 110"/>
                <a:gd name="T8" fmla="+- 0 7392 7364"/>
                <a:gd name="T9" fmla="*/ T8 w 119"/>
                <a:gd name="T10" fmla="+- 0 575 532"/>
                <a:gd name="T11" fmla="*/ 575 h 110"/>
                <a:gd name="T12" fmla="+- 0 7422 7364"/>
                <a:gd name="T13" fmla="*/ T12 w 119"/>
                <a:gd name="T14" fmla="+- 0 611 532"/>
                <a:gd name="T15" fmla="*/ 611 h 110"/>
                <a:gd name="T16" fmla="+- 0 7426 7364"/>
                <a:gd name="T17" fmla="*/ T16 w 119"/>
                <a:gd name="T18" fmla="+- 0 611 532"/>
                <a:gd name="T19" fmla="*/ 611 h 110"/>
                <a:gd name="T20" fmla="+- 0 7455 7364"/>
                <a:gd name="T21" fmla="*/ T20 w 119"/>
                <a:gd name="T22" fmla="+- 0 575 532"/>
                <a:gd name="T23" fmla="*/ 575 h 110"/>
                <a:gd name="T24" fmla="+- 0 7455 7364"/>
                <a:gd name="T25" fmla="*/ T24 w 119"/>
                <a:gd name="T26" fmla="+- 0 575 532"/>
                <a:gd name="T27" fmla="*/ 575 h 110"/>
                <a:gd name="T28" fmla="+- 0 7455 7364"/>
                <a:gd name="T29" fmla="*/ T28 w 119"/>
                <a:gd name="T30" fmla="+- 0 643 532"/>
                <a:gd name="T31" fmla="*/ 643 h 110"/>
                <a:gd name="T32" fmla="+- 0 7483 7364"/>
                <a:gd name="T33" fmla="*/ T32 w 119"/>
                <a:gd name="T34" fmla="+- 0 643 532"/>
                <a:gd name="T35" fmla="*/ 643 h 110"/>
                <a:gd name="T36" fmla="+- 0 7483 7364"/>
                <a:gd name="T37" fmla="*/ T36 w 119"/>
                <a:gd name="T38" fmla="+- 0 532 532"/>
                <a:gd name="T39" fmla="*/ 532 h 110"/>
                <a:gd name="T40" fmla="+- 0 7459 7364"/>
                <a:gd name="T41" fmla="*/ T40 w 119"/>
                <a:gd name="T42" fmla="+- 0 532 532"/>
                <a:gd name="T43" fmla="*/ 532 h 110"/>
                <a:gd name="T44" fmla="+- 0 7424 7364"/>
                <a:gd name="T45" fmla="*/ T44 w 119"/>
                <a:gd name="T46" fmla="+- 0 574 532"/>
                <a:gd name="T47" fmla="*/ 574 h 110"/>
                <a:gd name="T48" fmla="+- 0 7389 7364"/>
                <a:gd name="T49" fmla="*/ T48 w 119"/>
                <a:gd name="T50" fmla="+- 0 532 532"/>
                <a:gd name="T51" fmla="*/ 532 h 110"/>
                <a:gd name="T52" fmla="+- 0 7364 7364"/>
                <a:gd name="T53" fmla="*/ T52 w 119"/>
                <a:gd name="T54" fmla="+- 0 532 532"/>
                <a:gd name="T55" fmla="*/ 532 h 110"/>
                <a:gd name="T56" fmla="+- 0 7364 7364"/>
                <a:gd name="T57" fmla="*/ T56 w 119"/>
                <a:gd name="T58" fmla="+- 0 643 532"/>
                <a:gd name="T59" fmla="*/ 643 h 110"/>
                <a:gd name="T60" fmla="+- 0 7392 7364"/>
                <a:gd name="T61" fmla="*/ T60 w 119"/>
                <a:gd name="T62" fmla="+- 0 643 532"/>
                <a:gd name="T63" fmla="*/ 643 h 11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</a:cxnLst>
              <a:rect l="0" t="0" r="r" b="b"/>
              <a:pathLst>
                <a:path w="119" h="110">
                  <a:moveTo>
                    <a:pt x="28" y="111"/>
                  </a:moveTo>
                  <a:lnTo>
                    <a:pt x="28" y="43"/>
                  </a:lnTo>
                  <a:lnTo>
                    <a:pt x="58" y="79"/>
                  </a:lnTo>
                  <a:lnTo>
                    <a:pt x="62" y="79"/>
                  </a:lnTo>
                  <a:lnTo>
                    <a:pt x="91" y="43"/>
                  </a:lnTo>
                  <a:lnTo>
                    <a:pt x="91" y="111"/>
                  </a:lnTo>
                  <a:lnTo>
                    <a:pt x="119" y="111"/>
                  </a:lnTo>
                  <a:lnTo>
                    <a:pt x="119" y="0"/>
                  </a:lnTo>
                  <a:lnTo>
                    <a:pt x="95" y="0"/>
                  </a:lnTo>
                  <a:lnTo>
                    <a:pt x="60" y="42"/>
                  </a:lnTo>
                  <a:lnTo>
                    <a:pt x="25" y="0"/>
                  </a:lnTo>
                  <a:lnTo>
                    <a:pt x="0" y="0"/>
                  </a:lnTo>
                  <a:lnTo>
                    <a:pt x="0" y="111"/>
                  </a:lnTo>
                  <a:lnTo>
                    <a:pt x="28" y="111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6" name="Freeform 252"/>
            <p:cNvSpPr>
              <a:spLocks/>
            </p:cNvSpPr>
            <p:nvPr/>
          </p:nvSpPr>
          <p:spPr bwMode="auto">
            <a:xfrm>
              <a:off x="7508" y="532"/>
              <a:ext cx="81" cy="110"/>
            </a:xfrm>
            <a:custGeom>
              <a:avLst/>
              <a:gdLst>
                <a:gd name="T0" fmla="+- 0 7536 7508"/>
                <a:gd name="T1" fmla="*/ T0 w 81"/>
                <a:gd name="T2" fmla="+- 0 622 532"/>
                <a:gd name="T3" fmla="*/ 622 h 110"/>
                <a:gd name="T4" fmla="+- 0 7536 7508"/>
                <a:gd name="T5" fmla="*/ T4 w 81"/>
                <a:gd name="T6" fmla="+- 0 596 532"/>
                <a:gd name="T7" fmla="*/ 596 h 110"/>
                <a:gd name="T8" fmla="+- 0 7586 7508"/>
                <a:gd name="T9" fmla="*/ T8 w 81"/>
                <a:gd name="T10" fmla="+- 0 596 532"/>
                <a:gd name="T11" fmla="*/ 596 h 110"/>
                <a:gd name="T12" fmla="+- 0 7586 7508"/>
                <a:gd name="T13" fmla="*/ T12 w 81"/>
                <a:gd name="T14" fmla="+- 0 575 532"/>
                <a:gd name="T15" fmla="*/ 575 h 110"/>
                <a:gd name="T16" fmla="+- 0 7536 7508"/>
                <a:gd name="T17" fmla="*/ T16 w 81"/>
                <a:gd name="T18" fmla="+- 0 575 532"/>
                <a:gd name="T19" fmla="*/ 575 h 110"/>
                <a:gd name="T20" fmla="+- 0 7536 7508"/>
                <a:gd name="T21" fmla="*/ T20 w 81"/>
                <a:gd name="T22" fmla="+- 0 553 532"/>
                <a:gd name="T23" fmla="*/ 553 h 110"/>
                <a:gd name="T24" fmla="+- 0 7588 7508"/>
                <a:gd name="T25" fmla="*/ T24 w 81"/>
                <a:gd name="T26" fmla="+- 0 553 532"/>
                <a:gd name="T27" fmla="*/ 553 h 110"/>
                <a:gd name="T28" fmla="+- 0 7588 7508"/>
                <a:gd name="T29" fmla="*/ T28 w 81"/>
                <a:gd name="T30" fmla="+- 0 532 532"/>
                <a:gd name="T31" fmla="*/ 532 h 110"/>
                <a:gd name="T32" fmla="+- 0 7508 7508"/>
                <a:gd name="T33" fmla="*/ T32 w 81"/>
                <a:gd name="T34" fmla="+- 0 532 532"/>
                <a:gd name="T35" fmla="*/ 532 h 110"/>
                <a:gd name="T36" fmla="+- 0 7508 7508"/>
                <a:gd name="T37" fmla="*/ T36 w 81"/>
                <a:gd name="T38" fmla="+- 0 643 532"/>
                <a:gd name="T39" fmla="*/ 643 h 110"/>
                <a:gd name="T40" fmla="+- 0 7590 7508"/>
                <a:gd name="T41" fmla="*/ T40 w 81"/>
                <a:gd name="T42" fmla="+- 0 643 532"/>
                <a:gd name="T43" fmla="*/ 643 h 110"/>
                <a:gd name="T44" fmla="+- 0 7590 7508"/>
                <a:gd name="T45" fmla="*/ T44 w 81"/>
                <a:gd name="T46" fmla="+- 0 622 532"/>
                <a:gd name="T47" fmla="*/ 622 h 110"/>
                <a:gd name="T48" fmla="+- 0 7536 7508"/>
                <a:gd name="T49" fmla="*/ T48 w 81"/>
                <a:gd name="T50" fmla="+- 0 622 532"/>
                <a:gd name="T51" fmla="*/ 622 h 11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</a:cxnLst>
              <a:rect l="0" t="0" r="r" b="b"/>
              <a:pathLst>
                <a:path w="81" h="110">
                  <a:moveTo>
                    <a:pt x="28" y="90"/>
                  </a:moveTo>
                  <a:lnTo>
                    <a:pt x="28" y="64"/>
                  </a:lnTo>
                  <a:lnTo>
                    <a:pt x="78" y="64"/>
                  </a:lnTo>
                  <a:lnTo>
                    <a:pt x="78" y="43"/>
                  </a:lnTo>
                  <a:lnTo>
                    <a:pt x="28" y="43"/>
                  </a:lnTo>
                  <a:lnTo>
                    <a:pt x="28" y="21"/>
                  </a:lnTo>
                  <a:lnTo>
                    <a:pt x="80" y="21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11"/>
                  </a:lnTo>
                  <a:lnTo>
                    <a:pt x="82" y="111"/>
                  </a:lnTo>
                  <a:lnTo>
                    <a:pt x="82" y="90"/>
                  </a:lnTo>
                  <a:lnTo>
                    <a:pt x="28" y="90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7" name="Freeform 253"/>
            <p:cNvSpPr>
              <a:spLocks/>
            </p:cNvSpPr>
            <p:nvPr/>
          </p:nvSpPr>
          <p:spPr bwMode="auto">
            <a:xfrm>
              <a:off x="7602" y="532"/>
              <a:ext cx="108" cy="110"/>
            </a:xfrm>
            <a:custGeom>
              <a:avLst/>
              <a:gdLst>
                <a:gd name="T0" fmla="+- 0 7642 7602"/>
                <a:gd name="T1" fmla="*/ T0 w 108"/>
                <a:gd name="T2" fmla="+- 0 643 532"/>
                <a:gd name="T3" fmla="*/ 643 h 110"/>
                <a:gd name="T4" fmla="+- 0 7670 7602"/>
                <a:gd name="T5" fmla="*/ T4 w 108"/>
                <a:gd name="T6" fmla="+- 0 643 532"/>
                <a:gd name="T7" fmla="*/ 643 h 110"/>
                <a:gd name="T8" fmla="+- 0 7670 7602"/>
                <a:gd name="T9" fmla="*/ T8 w 108"/>
                <a:gd name="T10" fmla="+- 0 553 532"/>
                <a:gd name="T11" fmla="*/ 553 h 110"/>
                <a:gd name="T12" fmla="+- 0 7710 7602"/>
                <a:gd name="T13" fmla="*/ T12 w 108"/>
                <a:gd name="T14" fmla="+- 0 553 532"/>
                <a:gd name="T15" fmla="*/ 553 h 110"/>
                <a:gd name="T16" fmla="+- 0 7710 7602"/>
                <a:gd name="T17" fmla="*/ T16 w 108"/>
                <a:gd name="T18" fmla="+- 0 532 532"/>
                <a:gd name="T19" fmla="*/ 532 h 110"/>
                <a:gd name="T20" fmla="+- 0 7602 7602"/>
                <a:gd name="T21" fmla="*/ T20 w 108"/>
                <a:gd name="T22" fmla="+- 0 532 532"/>
                <a:gd name="T23" fmla="*/ 532 h 110"/>
                <a:gd name="T24" fmla="+- 0 7602 7602"/>
                <a:gd name="T25" fmla="*/ T24 w 108"/>
                <a:gd name="T26" fmla="+- 0 553 532"/>
                <a:gd name="T27" fmla="*/ 553 h 110"/>
                <a:gd name="T28" fmla="+- 0 7642 7602"/>
                <a:gd name="T29" fmla="*/ T28 w 108"/>
                <a:gd name="T30" fmla="+- 0 553 532"/>
                <a:gd name="T31" fmla="*/ 553 h 110"/>
                <a:gd name="T32" fmla="+- 0 7642 7602"/>
                <a:gd name="T33" fmla="*/ T32 w 108"/>
                <a:gd name="T34" fmla="+- 0 643 532"/>
                <a:gd name="T35" fmla="*/ 643 h 11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</a:cxnLst>
              <a:rect l="0" t="0" r="r" b="b"/>
              <a:pathLst>
                <a:path w="108" h="110">
                  <a:moveTo>
                    <a:pt x="40" y="111"/>
                  </a:moveTo>
                  <a:lnTo>
                    <a:pt x="68" y="111"/>
                  </a:lnTo>
                  <a:lnTo>
                    <a:pt x="68" y="21"/>
                  </a:lnTo>
                  <a:lnTo>
                    <a:pt x="108" y="21"/>
                  </a:lnTo>
                  <a:lnTo>
                    <a:pt x="108" y="0"/>
                  </a:lnTo>
                  <a:lnTo>
                    <a:pt x="0" y="0"/>
                  </a:lnTo>
                  <a:lnTo>
                    <a:pt x="0" y="21"/>
                  </a:lnTo>
                  <a:lnTo>
                    <a:pt x="40" y="21"/>
                  </a:lnTo>
                  <a:lnTo>
                    <a:pt x="40" y="111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8" name="Freeform 254"/>
            <p:cNvSpPr>
              <a:spLocks/>
            </p:cNvSpPr>
            <p:nvPr/>
          </p:nvSpPr>
          <p:spPr bwMode="auto">
            <a:xfrm>
              <a:off x="7727" y="532"/>
              <a:ext cx="84" cy="110"/>
            </a:xfrm>
            <a:custGeom>
              <a:avLst/>
              <a:gdLst>
                <a:gd name="T0" fmla="+- 0 7755 7727"/>
                <a:gd name="T1" fmla="*/ T0 w 84"/>
                <a:gd name="T2" fmla="+- 0 622 532"/>
                <a:gd name="T3" fmla="*/ 622 h 110"/>
                <a:gd name="T4" fmla="+- 0 7755 7727"/>
                <a:gd name="T5" fmla="*/ T4 w 84"/>
                <a:gd name="T6" fmla="+- 0 532 532"/>
                <a:gd name="T7" fmla="*/ 532 h 110"/>
                <a:gd name="T8" fmla="+- 0 7727 7727"/>
                <a:gd name="T9" fmla="*/ T8 w 84"/>
                <a:gd name="T10" fmla="+- 0 532 532"/>
                <a:gd name="T11" fmla="*/ 532 h 110"/>
                <a:gd name="T12" fmla="+- 0 7727 7727"/>
                <a:gd name="T13" fmla="*/ T12 w 84"/>
                <a:gd name="T14" fmla="+- 0 643 532"/>
                <a:gd name="T15" fmla="*/ 643 h 110"/>
                <a:gd name="T16" fmla="+- 0 7811 7727"/>
                <a:gd name="T17" fmla="*/ T16 w 84"/>
                <a:gd name="T18" fmla="+- 0 643 532"/>
                <a:gd name="T19" fmla="*/ 643 h 110"/>
                <a:gd name="T20" fmla="+- 0 7811 7727"/>
                <a:gd name="T21" fmla="*/ T20 w 84"/>
                <a:gd name="T22" fmla="+- 0 622 532"/>
                <a:gd name="T23" fmla="*/ 622 h 110"/>
                <a:gd name="T24" fmla="+- 0 7755 7727"/>
                <a:gd name="T25" fmla="*/ T24 w 84"/>
                <a:gd name="T26" fmla="+- 0 622 532"/>
                <a:gd name="T27" fmla="*/ 622 h 11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</a:cxnLst>
              <a:rect l="0" t="0" r="r" b="b"/>
              <a:pathLst>
                <a:path w="84" h="110">
                  <a:moveTo>
                    <a:pt x="28" y="90"/>
                  </a:moveTo>
                  <a:lnTo>
                    <a:pt x="28" y="0"/>
                  </a:lnTo>
                  <a:lnTo>
                    <a:pt x="0" y="0"/>
                  </a:lnTo>
                  <a:lnTo>
                    <a:pt x="0" y="111"/>
                  </a:lnTo>
                  <a:lnTo>
                    <a:pt x="84" y="111"/>
                  </a:lnTo>
                  <a:lnTo>
                    <a:pt x="84" y="90"/>
                  </a:lnTo>
                  <a:lnTo>
                    <a:pt x="28" y="90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9" name="Freeform 255"/>
            <p:cNvSpPr>
              <a:spLocks/>
            </p:cNvSpPr>
            <p:nvPr/>
          </p:nvSpPr>
          <p:spPr bwMode="auto">
            <a:xfrm>
              <a:off x="7827" y="532"/>
              <a:ext cx="81" cy="110"/>
            </a:xfrm>
            <a:custGeom>
              <a:avLst/>
              <a:gdLst>
                <a:gd name="T0" fmla="+- 0 7855 7827"/>
                <a:gd name="T1" fmla="*/ T0 w 81"/>
                <a:gd name="T2" fmla="+- 0 622 532"/>
                <a:gd name="T3" fmla="*/ 622 h 110"/>
                <a:gd name="T4" fmla="+- 0 7855 7827"/>
                <a:gd name="T5" fmla="*/ T4 w 81"/>
                <a:gd name="T6" fmla="+- 0 596 532"/>
                <a:gd name="T7" fmla="*/ 596 h 110"/>
                <a:gd name="T8" fmla="+- 0 7905 7827"/>
                <a:gd name="T9" fmla="*/ T8 w 81"/>
                <a:gd name="T10" fmla="+- 0 596 532"/>
                <a:gd name="T11" fmla="*/ 596 h 110"/>
                <a:gd name="T12" fmla="+- 0 7905 7827"/>
                <a:gd name="T13" fmla="*/ T12 w 81"/>
                <a:gd name="T14" fmla="+- 0 575 532"/>
                <a:gd name="T15" fmla="*/ 575 h 110"/>
                <a:gd name="T16" fmla="+- 0 7855 7827"/>
                <a:gd name="T17" fmla="*/ T16 w 81"/>
                <a:gd name="T18" fmla="+- 0 575 532"/>
                <a:gd name="T19" fmla="*/ 575 h 110"/>
                <a:gd name="T20" fmla="+- 0 7855 7827"/>
                <a:gd name="T21" fmla="*/ T20 w 81"/>
                <a:gd name="T22" fmla="+- 0 553 532"/>
                <a:gd name="T23" fmla="*/ 553 h 110"/>
                <a:gd name="T24" fmla="+- 0 7907 7827"/>
                <a:gd name="T25" fmla="*/ T24 w 81"/>
                <a:gd name="T26" fmla="+- 0 553 532"/>
                <a:gd name="T27" fmla="*/ 553 h 110"/>
                <a:gd name="T28" fmla="+- 0 7907 7827"/>
                <a:gd name="T29" fmla="*/ T28 w 81"/>
                <a:gd name="T30" fmla="+- 0 532 532"/>
                <a:gd name="T31" fmla="*/ 532 h 110"/>
                <a:gd name="T32" fmla="+- 0 7827 7827"/>
                <a:gd name="T33" fmla="*/ T32 w 81"/>
                <a:gd name="T34" fmla="+- 0 532 532"/>
                <a:gd name="T35" fmla="*/ 532 h 110"/>
                <a:gd name="T36" fmla="+- 0 7827 7827"/>
                <a:gd name="T37" fmla="*/ T36 w 81"/>
                <a:gd name="T38" fmla="+- 0 643 532"/>
                <a:gd name="T39" fmla="*/ 643 h 110"/>
                <a:gd name="T40" fmla="+- 0 7908 7827"/>
                <a:gd name="T41" fmla="*/ T40 w 81"/>
                <a:gd name="T42" fmla="+- 0 643 532"/>
                <a:gd name="T43" fmla="*/ 643 h 110"/>
                <a:gd name="T44" fmla="+- 0 7908 7827"/>
                <a:gd name="T45" fmla="*/ T44 w 81"/>
                <a:gd name="T46" fmla="+- 0 622 532"/>
                <a:gd name="T47" fmla="*/ 622 h 110"/>
                <a:gd name="T48" fmla="+- 0 7855 7827"/>
                <a:gd name="T49" fmla="*/ T48 w 81"/>
                <a:gd name="T50" fmla="+- 0 622 532"/>
                <a:gd name="T51" fmla="*/ 622 h 11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</a:cxnLst>
              <a:rect l="0" t="0" r="r" b="b"/>
              <a:pathLst>
                <a:path w="81" h="110">
                  <a:moveTo>
                    <a:pt x="28" y="90"/>
                  </a:moveTo>
                  <a:lnTo>
                    <a:pt x="28" y="64"/>
                  </a:lnTo>
                  <a:lnTo>
                    <a:pt x="78" y="64"/>
                  </a:lnTo>
                  <a:lnTo>
                    <a:pt x="78" y="43"/>
                  </a:lnTo>
                  <a:lnTo>
                    <a:pt x="28" y="43"/>
                  </a:lnTo>
                  <a:lnTo>
                    <a:pt x="28" y="21"/>
                  </a:lnTo>
                  <a:lnTo>
                    <a:pt x="80" y="21"/>
                  </a:lnTo>
                  <a:lnTo>
                    <a:pt x="80" y="0"/>
                  </a:lnTo>
                  <a:lnTo>
                    <a:pt x="0" y="0"/>
                  </a:lnTo>
                  <a:lnTo>
                    <a:pt x="0" y="111"/>
                  </a:lnTo>
                  <a:lnTo>
                    <a:pt x="81" y="111"/>
                  </a:lnTo>
                  <a:lnTo>
                    <a:pt x="81" y="90"/>
                  </a:lnTo>
                  <a:lnTo>
                    <a:pt x="28" y="90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0" name="Freeform 256"/>
            <p:cNvSpPr>
              <a:spLocks/>
            </p:cNvSpPr>
            <p:nvPr/>
          </p:nvSpPr>
          <p:spPr bwMode="auto">
            <a:xfrm>
              <a:off x="7930" y="532"/>
              <a:ext cx="97" cy="110"/>
            </a:xfrm>
            <a:custGeom>
              <a:avLst/>
              <a:gdLst>
                <a:gd name="T0" fmla="+- 0 7930 7930"/>
                <a:gd name="T1" fmla="*/ T0 w 97"/>
                <a:gd name="T2" fmla="+- 0 532 532"/>
                <a:gd name="T3" fmla="*/ 532 h 110"/>
                <a:gd name="T4" fmla="+- 0 7930 7930"/>
                <a:gd name="T5" fmla="*/ T4 w 97"/>
                <a:gd name="T6" fmla="+- 0 643 532"/>
                <a:gd name="T7" fmla="*/ 643 h 110"/>
                <a:gd name="T8" fmla="+- 0 7957 7930"/>
                <a:gd name="T9" fmla="*/ T8 w 97"/>
                <a:gd name="T10" fmla="+- 0 643 532"/>
                <a:gd name="T11" fmla="*/ 643 h 110"/>
                <a:gd name="T12" fmla="+- 0 7957 7930"/>
                <a:gd name="T13" fmla="*/ T12 w 97"/>
                <a:gd name="T14" fmla="+- 0 598 532"/>
                <a:gd name="T15" fmla="*/ 598 h 110"/>
                <a:gd name="T16" fmla="+- 0 7965 7930"/>
                <a:gd name="T17" fmla="*/ T16 w 97"/>
                <a:gd name="T18" fmla="+- 0 598 532"/>
                <a:gd name="T19" fmla="*/ 598 h 110"/>
                <a:gd name="T20" fmla="+- 0 7969 7930"/>
                <a:gd name="T21" fmla="*/ T20 w 97"/>
                <a:gd name="T22" fmla="+- 0 598 532"/>
                <a:gd name="T23" fmla="*/ 598 h 110"/>
                <a:gd name="T24" fmla="+- 0 7975 7930"/>
                <a:gd name="T25" fmla="*/ T24 w 97"/>
                <a:gd name="T26" fmla="+- 0 600 532"/>
                <a:gd name="T27" fmla="*/ 600 h 110"/>
                <a:gd name="T28" fmla="+- 0 7981 7930"/>
                <a:gd name="T29" fmla="*/ T28 w 97"/>
                <a:gd name="T30" fmla="+- 0 576 532"/>
                <a:gd name="T31" fmla="*/ 576 h 110"/>
                <a:gd name="T32" fmla="+- 0 7974 7930"/>
                <a:gd name="T33" fmla="*/ T32 w 97"/>
                <a:gd name="T34" fmla="+- 0 577 532"/>
                <a:gd name="T35" fmla="*/ 577 h 110"/>
                <a:gd name="T36" fmla="+- 0 7969 7930"/>
                <a:gd name="T37" fmla="*/ T36 w 97"/>
                <a:gd name="T38" fmla="+- 0 577 532"/>
                <a:gd name="T39" fmla="*/ 577 h 110"/>
                <a:gd name="T40" fmla="+- 0 7957 7930"/>
                <a:gd name="T41" fmla="*/ T40 w 97"/>
                <a:gd name="T42" fmla="+- 0 577 532"/>
                <a:gd name="T43" fmla="*/ 577 h 110"/>
                <a:gd name="T44" fmla="+- 0 7957 7930"/>
                <a:gd name="T45" fmla="*/ T44 w 97"/>
                <a:gd name="T46" fmla="+- 0 552 532"/>
                <a:gd name="T47" fmla="*/ 552 h 110"/>
                <a:gd name="T48" fmla="+- 0 7930 7930"/>
                <a:gd name="T49" fmla="*/ T48 w 97"/>
                <a:gd name="T50" fmla="+- 0 532 532"/>
                <a:gd name="T51" fmla="*/ 532 h 11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</a:cxnLst>
              <a:rect l="0" t="0" r="r" b="b"/>
              <a:pathLst>
                <a:path w="97" h="110">
                  <a:moveTo>
                    <a:pt x="0" y="0"/>
                  </a:moveTo>
                  <a:lnTo>
                    <a:pt x="0" y="111"/>
                  </a:lnTo>
                  <a:lnTo>
                    <a:pt x="27" y="111"/>
                  </a:lnTo>
                  <a:lnTo>
                    <a:pt x="27" y="66"/>
                  </a:lnTo>
                  <a:lnTo>
                    <a:pt x="35" y="66"/>
                  </a:lnTo>
                  <a:lnTo>
                    <a:pt x="39" y="66"/>
                  </a:lnTo>
                  <a:lnTo>
                    <a:pt x="45" y="68"/>
                  </a:lnTo>
                  <a:lnTo>
                    <a:pt x="51" y="44"/>
                  </a:lnTo>
                  <a:lnTo>
                    <a:pt x="44" y="45"/>
                  </a:lnTo>
                  <a:lnTo>
                    <a:pt x="39" y="45"/>
                  </a:lnTo>
                  <a:lnTo>
                    <a:pt x="27" y="45"/>
                  </a:lnTo>
                  <a:lnTo>
                    <a:pt x="27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1" name="Freeform 257"/>
            <p:cNvSpPr>
              <a:spLocks/>
            </p:cNvSpPr>
            <p:nvPr/>
          </p:nvSpPr>
          <p:spPr bwMode="auto">
            <a:xfrm>
              <a:off x="7930" y="532"/>
              <a:ext cx="97" cy="110"/>
            </a:xfrm>
            <a:custGeom>
              <a:avLst/>
              <a:gdLst>
                <a:gd name="T0" fmla="+- 0 7979 7930"/>
                <a:gd name="T1" fmla="*/ T0 w 97"/>
                <a:gd name="T2" fmla="+- 0 532 532"/>
                <a:gd name="T3" fmla="*/ 532 h 110"/>
                <a:gd name="T4" fmla="+- 0 7930 7930"/>
                <a:gd name="T5" fmla="*/ T4 w 97"/>
                <a:gd name="T6" fmla="+- 0 532 532"/>
                <a:gd name="T7" fmla="*/ 532 h 110"/>
                <a:gd name="T8" fmla="+- 0 7957 7930"/>
                <a:gd name="T9" fmla="*/ T8 w 97"/>
                <a:gd name="T10" fmla="+- 0 552 532"/>
                <a:gd name="T11" fmla="*/ 552 h 110"/>
                <a:gd name="T12" fmla="+- 0 7982 7930"/>
                <a:gd name="T13" fmla="*/ T12 w 97"/>
                <a:gd name="T14" fmla="+- 0 552 532"/>
                <a:gd name="T15" fmla="*/ 552 h 110"/>
                <a:gd name="T16" fmla="+- 0 7987 7930"/>
                <a:gd name="T17" fmla="*/ T16 w 97"/>
                <a:gd name="T18" fmla="+- 0 556 532"/>
                <a:gd name="T19" fmla="*/ 556 h 110"/>
                <a:gd name="T20" fmla="+- 0 7987 7930"/>
                <a:gd name="T21" fmla="*/ T20 w 97"/>
                <a:gd name="T22" fmla="+- 0 565 532"/>
                <a:gd name="T23" fmla="*/ 565 h 110"/>
                <a:gd name="T24" fmla="+- 0 7986 7930"/>
                <a:gd name="T25" fmla="*/ T24 w 97"/>
                <a:gd name="T26" fmla="+- 0 571 532"/>
                <a:gd name="T27" fmla="*/ 571 h 110"/>
                <a:gd name="T28" fmla="+- 0 7981 7930"/>
                <a:gd name="T29" fmla="*/ T28 w 97"/>
                <a:gd name="T30" fmla="+- 0 576 532"/>
                <a:gd name="T31" fmla="*/ 576 h 110"/>
                <a:gd name="T32" fmla="+- 0 7975 7930"/>
                <a:gd name="T33" fmla="*/ T32 w 97"/>
                <a:gd name="T34" fmla="+- 0 600 532"/>
                <a:gd name="T35" fmla="*/ 600 h 110"/>
                <a:gd name="T36" fmla="+- 0 7980 7930"/>
                <a:gd name="T37" fmla="*/ T36 w 97"/>
                <a:gd name="T38" fmla="+- 0 605 532"/>
                <a:gd name="T39" fmla="*/ 605 h 110"/>
                <a:gd name="T40" fmla="+- 0 7984 7930"/>
                <a:gd name="T41" fmla="*/ T40 w 97"/>
                <a:gd name="T42" fmla="+- 0 615 532"/>
                <a:gd name="T43" fmla="*/ 615 h 110"/>
                <a:gd name="T44" fmla="+- 0 7992 7930"/>
                <a:gd name="T45" fmla="*/ T44 w 97"/>
                <a:gd name="T46" fmla="+- 0 632 532"/>
                <a:gd name="T47" fmla="*/ 632 h 110"/>
                <a:gd name="T48" fmla="+- 0 7994 7930"/>
                <a:gd name="T49" fmla="*/ T48 w 97"/>
                <a:gd name="T50" fmla="+- 0 637 532"/>
                <a:gd name="T51" fmla="*/ 637 h 110"/>
                <a:gd name="T52" fmla="+- 0 7996 7930"/>
                <a:gd name="T53" fmla="*/ T52 w 97"/>
                <a:gd name="T54" fmla="+- 0 641 532"/>
                <a:gd name="T55" fmla="*/ 641 h 110"/>
                <a:gd name="T56" fmla="+- 0 7996 7930"/>
                <a:gd name="T57" fmla="*/ T56 w 97"/>
                <a:gd name="T58" fmla="+- 0 643 532"/>
                <a:gd name="T59" fmla="*/ 643 h 110"/>
                <a:gd name="T60" fmla="+- 0 8027 7930"/>
                <a:gd name="T61" fmla="*/ T60 w 97"/>
                <a:gd name="T62" fmla="+- 0 643 532"/>
                <a:gd name="T63" fmla="*/ 643 h 110"/>
                <a:gd name="T64" fmla="+- 0 8012 7930"/>
                <a:gd name="T65" fmla="*/ T64 w 97"/>
                <a:gd name="T66" fmla="+- 0 612 532"/>
                <a:gd name="T67" fmla="*/ 612 h 110"/>
                <a:gd name="T68" fmla="+- 0 8007 7930"/>
                <a:gd name="T69" fmla="*/ T68 w 97"/>
                <a:gd name="T70" fmla="+- 0 601 532"/>
                <a:gd name="T71" fmla="*/ 601 h 110"/>
                <a:gd name="T72" fmla="+- 0 8002 7930"/>
                <a:gd name="T73" fmla="*/ T72 w 97"/>
                <a:gd name="T74" fmla="+- 0 594 532"/>
                <a:gd name="T75" fmla="*/ 594 h 110"/>
                <a:gd name="T76" fmla="+- 0 7996 7930"/>
                <a:gd name="T77" fmla="*/ T76 w 97"/>
                <a:gd name="T78" fmla="+- 0 591 532"/>
                <a:gd name="T79" fmla="*/ 591 h 110"/>
                <a:gd name="T80" fmla="+- 0 8001 7930"/>
                <a:gd name="T81" fmla="*/ T80 w 97"/>
                <a:gd name="T82" fmla="+- 0 589 532"/>
                <a:gd name="T83" fmla="*/ 589 h 110"/>
                <a:gd name="T84" fmla="+- 0 8006 7930"/>
                <a:gd name="T85" fmla="*/ T84 w 97"/>
                <a:gd name="T86" fmla="+- 0 585 532"/>
                <a:gd name="T87" fmla="*/ 585 h 110"/>
                <a:gd name="T88" fmla="+- 0 8012 7930"/>
                <a:gd name="T89" fmla="*/ T88 w 97"/>
                <a:gd name="T90" fmla="+- 0 580 532"/>
                <a:gd name="T91" fmla="*/ 580 h 110"/>
                <a:gd name="T92" fmla="+- 0 8015 7930"/>
                <a:gd name="T93" fmla="*/ T92 w 97"/>
                <a:gd name="T94" fmla="+- 0 573 532"/>
                <a:gd name="T95" fmla="*/ 573 h 110"/>
                <a:gd name="T96" fmla="+- 0 8015 7930"/>
                <a:gd name="T97" fmla="*/ T96 w 97"/>
                <a:gd name="T98" fmla="+- 0 559 532"/>
                <a:gd name="T99" fmla="*/ 559 h 110"/>
                <a:gd name="T100" fmla="+- 0 8014 7930"/>
                <a:gd name="T101" fmla="*/ T100 w 97"/>
                <a:gd name="T102" fmla="+- 0 554 532"/>
                <a:gd name="T103" fmla="*/ 554 h 110"/>
                <a:gd name="T104" fmla="+- 0 8012 7930"/>
                <a:gd name="T105" fmla="*/ T104 w 97"/>
                <a:gd name="T106" fmla="+- 0 549 532"/>
                <a:gd name="T107" fmla="*/ 549 h 110"/>
                <a:gd name="T108" fmla="+- 0 8009 7930"/>
                <a:gd name="T109" fmla="*/ T108 w 97"/>
                <a:gd name="T110" fmla="+- 0 544 532"/>
                <a:gd name="T111" fmla="*/ 544 h 110"/>
                <a:gd name="T112" fmla="+- 0 8005 7930"/>
                <a:gd name="T113" fmla="*/ T112 w 97"/>
                <a:gd name="T114" fmla="+- 0 540 532"/>
                <a:gd name="T115" fmla="*/ 540 h 110"/>
                <a:gd name="T116" fmla="+- 0 8001 7930"/>
                <a:gd name="T117" fmla="*/ T116 w 97"/>
                <a:gd name="T118" fmla="+- 0 538 532"/>
                <a:gd name="T119" fmla="*/ 538 h 110"/>
                <a:gd name="T120" fmla="+- 0 7997 7930"/>
                <a:gd name="T121" fmla="*/ T120 w 97"/>
                <a:gd name="T122" fmla="+- 0 535 532"/>
                <a:gd name="T123" fmla="*/ 535 h 110"/>
                <a:gd name="T124" fmla="+- 0 7992 7930"/>
                <a:gd name="T125" fmla="*/ T124 w 97"/>
                <a:gd name="T126" fmla="+- 0 534 532"/>
                <a:gd name="T127" fmla="*/ 534 h 110"/>
                <a:gd name="T128" fmla="+- 0 7987 7930"/>
                <a:gd name="T129" fmla="*/ T128 w 97"/>
                <a:gd name="T130" fmla="+- 0 533 532"/>
                <a:gd name="T131" fmla="*/ 533 h 110"/>
                <a:gd name="T132" fmla="+- 0 7984 7930"/>
                <a:gd name="T133" fmla="*/ T132 w 97"/>
                <a:gd name="T134" fmla="+- 0 532 532"/>
                <a:gd name="T135" fmla="*/ 532 h 110"/>
                <a:gd name="T136" fmla="+- 0 7979 7930"/>
                <a:gd name="T137" fmla="*/ T136 w 97"/>
                <a:gd name="T138" fmla="+- 0 532 532"/>
                <a:gd name="T139" fmla="*/ 532 h 110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</a:cxnLst>
              <a:rect l="0" t="0" r="r" b="b"/>
              <a:pathLst>
                <a:path w="97" h="110">
                  <a:moveTo>
                    <a:pt x="49" y="0"/>
                  </a:moveTo>
                  <a:lnTo>
                    <a:pt x="0" y="0"/>
                  </a:lnTo>
                  <a:lnTo>
                    <a:pt x="27" y="20"/>
                  </a:lnTo>
                  <a:lnTo>
                    <a:pt x="52" y="20"/>
                  </a:lnTo>
                  <a:lnTo>
                    <a:pt x="57" y="24"/>
                  </a:lnTo>
                  <a:lnTo>
                    <a:pt x="57" y="33"/>
                  </a:lnTo>
                  <a:lnTo>
                    <a:pt x="56" y="39"/>
                  </a:lnTo>
                  <a:lnTo>
                    <a:pt x="51" y="44"/>
                  </a:lnTo>
                  <a:lnTo>
                    <a:pt x="45" y="68"/>
                  </a:lnTo>
                  <a:lnTo>
                    <a:pt x="50" y="73"/>
                  </a:lnTo>
                  <a:lnTo>
                    <a:pt x="54" y="83"/>
                  </a:lnTo>
                  <a:lnTo>
                    <a:pt x="62" y="100"/>
                  </a:lnTo>
                  <a:lnTo>
                    <a:pt x="64" y="105"/>
                  </a:lnTo>
                  <a:lnTo>
                    <a:pt x="66" y="109"/>
                  </a:lnTo>
                  <a:lnTo>
                    <a:pt x="66" y="111"/>
                  </a:lnTo>
                  <a:lnTo>
                    <a:pt x="97" y="111"/>
                  </a:lnTo>
                  <a:lnTo>
                    <a:pt x="82" y="80"/>
                  </a:lnTo>
                  <a:lnTo>
                    <a:pt x="77" y="69"/>
                  </a:lnTo>
                  <a:lnTo>
                    <a:pt x="72" y="62"/>
                  </a:lnTo>
                  <a:lnTo>
                    <a:pt x="66" y="59"/>
                  </a:lnTo>
                  <a:lnTo>
                    <a:pt x="71" y="57"/>
                  </a:lnTo>
                  <a:lnTo>
                    <a:pt x="76" y="53"/>
                  </a:lnTo>
                  <a:lnTo>
                    <a:pt x="82" y="48"/>
                  </a:lnTo>
                  <a:lnTo>
                    <a:pt x="85" y="41"/>
                  </a:lnTo>
                  <a:lnTo>
                    <a:pt x="85" y="27"/>
                  </a:lnTo>
                  <a:lnTo>
                    <a:pt x="84" y="22"/>
                  </a:lnTo>
                  <a:lnTo>
                    <a:pt x="82" y="17"/>
                  </a:lnTo>
                  <a:lnTo>
                    <a:pt x="79" y="12"/>
                  </a:lnTo>
                  <a:lnTo>
                    <a:pt x="75" y="8"/>
                  </a:lnTo>
                  <a:lnTo>
                    <a:pt x="71" y="6"/>
                  </a:lnTo>
                  <a:lnTo>
                    <a:pt x="67" y="3"/>
                  </a:lnTo>
                  <a:lnTo>
                    <a:pt x="62" y="2"/>
                  </a:lnTo>
                  <a:lnTo>
                    <a:pt x="57" y="1"/>
                  </a:lnTo>
                  <a:lnTo>
                    <a:pt x="54" y="0"/>
                  </a:lnTo>
                  <a:lnTo>
                    <a:pt x="49" y="0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2" name="Freeform 258"/>
            <p:cNvSpPr>
              <a:spLocks/>
            </p:cNvSpPr>
            <p:nvPr/>
          </p:nvSpPr>
          <p:spPr bwMode="auto">
            <a:xfrm>
              <a:off x="8040" y="505"/>
              <a:ext cx="25" cy="137"/>
            </a:xfrm>
            <a:custGeom>
              <a:avLst/>
              <a:gdLst>
                <a:gd name="T0" fmla="+- 0 8043 8040"/>
                <a:gd name="T1" fmla="*/ T0 w 25"/>
                <a:gd name="T2" fmla="+- 0 516 505"/>
                <a:gd name="T3" fmla="*/ 516 h 137"/>
                <a:gd name="T4" fmla="+- 0 8044 8040"/>
                <a:gd name="T5" fmla="*/ T4 w 25"/>
                <a:gd name="T6" fmla="+- 0 522 505"/>
                <a:gd name="T7" fmla="*/ 522 h 137"/>
                <a:gd name="T8" fmla="+- 0 8048 8040"/>
                <a:gd name="T9" fmla="*/ T8 w 25"/>
                <a:gd name="T10" fmla="+- 0 526 505"/>
                <a:gd name="T11" fmla="*/ 526 h 137"/>
                <a:gd name="T12" fmla="+- 0 8054 8040"/>
                <a:gd name="T13" fmla="*/ T12 w 25"/>
                <a:gd name="T14" fmla="+- 0 527 505"/>
                <a:gd name="T15" fmla="*/ 527 h 137"/>
                <a:gd name="T16" fmla="+- 0 8060 8040"/>
                <a:gd name="T17" fmla="*/ T16 w 25"/>
                <a:gd name="T18" fmla="+- 0 526 505"/>
                <a:gd name="T19" fmla="*/ 526 h 137"/>
                <a:gd name="T20" fmla="+- 0 8064 8040"/>
                <a:gd name="T21" fmla="*/ T20 w 25"/>
                <a:gd name="T22" fmla="+- 0 522 505"/>
                <a:gd name="T23" fmla="*/ 522 h 137"/>
                <a:gd name="T24" fmla="+- 0 8065 8040"/>
                <a:gd name="T25" fmla="*/ T24 w 25"/>
                <a:gd name="T26" fmla="+- 0 516 505"/>
                <a:gd name="T27" fmla="*/ 516 h 137"/>
                <a:gd name="T28" fmla="+- 0 8064 8040"/>
                <a:gd name="T29" fmla="*/ T28 w 25"/>
                <a:gd name="T30" fmla="+- 0 511 505"/>
                <a:gd name="T31" fmla="*/ 511 h 137"/>
                <a:gd name="T32" fmla="+- 0 8060 8040"/>
                <a:gd name="T33" fmla="*/ T32 w 25"/>
                <a:gd name="T34" fmla="+- 0 506 505"/>
                <a:gd name="T35" fmla="*/ 506 h 137"/>
                <a:gd name="T36" fmla="+- 0 8054 8040"/>
                <a:gd name="T37" fmla="*/ T36 w 25"/>
                <a:gd name="T38" fmla="+- 0 505 505"/>
                <a:gd name="T39" fmla="*/ 505 h 137"/>
                <a:gd name="T40" fmla="+- 0 8048 8040"/>
                <a:gd name="T41" fmla="*/ T40 w 25"/>
                <a:gd name="T42" fmla="+- 0 506 505"/>
                <a:gd name="T43" fmla="*/ 506 h 137"/>
                <a:gd name="T44" fmla="+- 0 8044 8040"/>
                <a:gd name="T45" fmla="*/ T44 w 25"/>
                <a:gd name="T46" fmla="+- 0 511 505"/>
                <a:gd name="T47" fmla="*/ 511 h 137"/>
                <a:gd name="T48" fmla="+- 0 8043 8040"/>
                <a:gd name="T49" fmla="*/ T48 w 25"/>
                <a:gd name="T50" fmla="+- 0 516 505"/>
                <a:gd name="T51" fmla="*/ 516 h 13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</a:cxnLst>
              <a:rect l="0" t="0" r="r" b="b"/>
              <a:pathLst>
                <a:path w="25" h="137">
                  <a:moveTo>
                    <a:pt x="3" y="11"/>
                  </a:moveTo>
                  <a:lnTo>
                    <a:pt x="4" y="17"/>
                  </a:lnTo>
                  <a:lnTo>
                    <a:pt x="8" y="21"/>
                  </a:lnTo>
                  <a:lnTo>
                    <a:pt x="14" y="22"/>
                  </a:lnTo>
                  <a:lnTo>
                    <a:pt x="20" y="21"/>
                  </a:lnTo>
                  <a:lnTo>
                    <a:pt x="24" y="17"/>
                  </a:lnTo>
                  <a:lnTo>
                    <a:pt x="25" y="11"/>
                  </a:lnTo>
                  <a:lnTo>
                    <a:pt x="24" y="6"/>
                  </a:lnTo>
                  <a:lnTo>
                    <a:pt x="20" y="1"/>
                  </a:lnTo>
                  <a:lnTo>
                    <a:pt x="14" y="0"/>
                  </a:lnTo>
                  <a:lnTo>
                    <a:pt x="8" y="1"/>
                  </a:lnTo>
                  <a:lnTo>
                    <a:pt x="4" y="6"/>
                  </a:lnTo>
                  <a:lnTo>
                    <a:pt x="3" y="11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3" name="Freeform 259"/>
            <p:cNvSpPr>
              <a:spLocks/>
            </p:cNvSpPr>
            <p:nvPr/>
          </p:nvSpPr>
          <p:spPr bwMode="auto">
            <a:xfrm>
              <a:off x="8040" y="505"/>
              <a:ext cx="25" cy="137"/>
            </a:xfrm>
            <a:custGeom>
              <a:avLst/>
              <a:gdLst>
                <a:gd name="T0" fmla="+- 0 8040 8040"/>
                <a:gd name="T1" fmla="*/ T0 w 25"/>
                <a:gd name="T2" fmla="+- 0 532 505"/>
                <a:gd name="T3" fmla="*/ 532 h 137"/>
                <a:gd name="T4" fmla="+- 0 8040 8040"/>
                <a:gd name="T5" fmla="*/ T4 w 25"/>
                <a:gd name="T6" fmla="+- 0 643 505"/>
                <a:gd name="T7" fmla="*/ 643 h 137"/>
                <a:gd name="T8" fmla="+- 0 8068 8040"/>
                <a:gd name="T9" fmla="*/ T8 w 25"/>
                <a:gd name="T10" fmla="+- 0 643 505"/>
                <a:gd name="T11" fmla="*/ 643 h 137"/>
                <a:gd name="T12" fmla="+- 0 8068 8040"/>
                <a:gd name="T13" fmla="*/ T12 w 25"/>
                <a:gd name="T14" fmla="+- 0 532 505"/>
                <a:gd name="T15" fmla="*/ 532 h 137"/>
                <a:gd name="T16" fmla="+- 0 8040 8040"/>
                <a:gd name="T17" fmla="*/ T16 w 25"/>
                <a:gd name="T18" fmla="+- 0 532 505"/>
                <a:gd name="T19" fmla="*/ 532 h 137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25" h="137">
                  <a:moveTo>
                    <a:pt x="0" y="27"/>
                  </a:moveTo>
                  <a:lnTo>
                    <a:pt x="0" y="138"/>
                  </a:lnTo>
                  <a:lnTo>
                    <a:pt x="28" y="138"/>
                  </a:lnTo>
                  <a:lnTo>
                    <a:pt x="28" y="27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410316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Adli </a:t>
            </a:r>
            <a:r>
              <a:rPr lang="tr-TR" b="1" dirty="0" smtClean="0"/>
              <a:t>Hizmetler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19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1"/>
            <a:ext cx="8229600" cy="39624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tr-TR" sz="2800" dirty="0" smtClean="0"/>
              <a:t>	</a:t>
            </a:r>
            <a:r>
              <a:rPr lang="en-US" sz="2800" dirty="0" err="1" smtClean="0"/>
              <a:t>Adli</a:t>
            </a:r>
            <a:r>
              <a:rPr lang="en-US" sz="2800" dirty="0" smtClean="0"/>
              <a:t> </a:t>
            </a:r>
            <a:r>
              <a:rPr lang="en-US" sz="2800" dirty="0" err="1"/>
              <a:t>yargı</a:t>
            </a:r>
            <a:r>
              <a:rPr lang="en-US" sz="2800" dirty="0"/>
              <a:t> </a:t>
            </a:r>
            <a:r>
              <a:rPr lang="en-US" sz="2800" dirty="0" err="1"/>
              <a:t>sistemi</a:t>
            </a:r>
            <a:r>
              <a:rPr lang="en-US" sz="2800" dirty="0"/>
              <a:t> </a:t>
            </a:r>
            <a:r>
              <a:rPr lang="en-US" sz="2800" dirty="0" err="1"/>
              <a:t>içerisinde</a:t>
            </a:r>
            <a:r>
              <a:rPr lang="en-US" sz="2800" dirty="0"/>
              <a:t> </a:t>
            </a:r>
            <a:r>
              <a:rPr lang="en-US" sz="2800" dirty="0" err="1"/>
              <a:t>yürütülen</a:t>
            </a:r>
            <a:r>
              <a:rPr lang="en-US" sz="2800" dirty="0"/>
              <a:t> </a:t>
            </a:r>
            <a:r>
              <a:rPr lang="en-US" sz="2800" dirty="0" err="1"/>
              <a:t>tüm</a:t>
            </a:r>
            <a:r>
              <a:rPr lang="en-US" sz="2800" dirty="0"/>
              <a:t> </a:t>
            </a:r>
            <a:r>
              <a:rPr lang="en-US" sz="2800" dirty="0" err="1"/>
              <a:t>yargısal</a:t>
            </a:r>
            <a:r>
              <a:rPr lang="en-US" sz="2800" dirty="0"/>
              <a:t> </a:t>
            </a:r>
            <a:r>
              <a:rPr lang="en-US" sz="2800" dirty="0" err="1"/>
              <a:t>faaliyetlerdir</a:t>
            </a:r>
            <a:r>
              <a:rPr lang="en-US" sz="2800" dirty="0"/>
              <a:t>. </a:t>
            </a:r>
            <a:r>
              <a:rPr lang="en-US" sz="2800" dirty="0" smtClean="0"/>
              <a:t>Bu</a:t>
            </a:r>
            <a:r>
              <a:rPr lang="tr-TR" sz="2800" dirty="0" smtClean="0"/>
              <a:t> </a:t>
            </a:r>
            <a:r>
              <a:rPr lang="en-US" sz="2800" dirty="0" err="1" smtClean="0"/>
              <a:t>faaliyetler</a:t>
            </a:r>
            <a:r>
              <a:rPr lang="en-US" sz="2800" dirty="0"/>
              <a:t>, </a:t>
            </a:r>
            <a:r>
              <a:rPr lang="en-US" sz="2800" dirty="0" err="1"/>
              <a:t>adli</a:t>
            </a:r>
            <a:r>
              <a:rPr lang="en-US" sz="2800" dirty="0"/>
              <a:t> </a:t>
            </a:r>
            <a:r>
              <a:rPr lang="en-US" sz="2800" dirty="0" err="1"/>
              <a:t>yargı</a:t>
            </a:r>
            <a:r>
              <a:rPr lang="en-US" sz="2800" dirty="0"/>
              <a:t> </a:t>
            </a:r>
            <a:r>
              <a:rPr lang="en-US" sz="2800" dirty="0" err="1"/>
              <a:t>mahkemeleri</a:t>
            </a:r>
            <a:r>
              <a:rPr lang="en-US" sz="2800" dirty="0"/>
              <a:t> </a:t>
            </a:r>
            <a:r>
              <a:rPr lang="en-US" sz="2800" dirty="0" err="1"/>
              <a:t>ile</a:t>
            </a:r>
            <a:r>
              <a:rPr lang="en-US" sz="2800" dirty="0"/>
              <a:t> </a:t>
            </a:r>
            <a:r>
              <a:rPr lang="en-US" sz="2800" dirty="0" err="1"/>
              <a:t>Cumhuriyet</a:t>
            </a:r>
            <a:r>
              <a:rPr lang="en-US" sz="2800" dirty="0"/>
              <a:t> </a:t>
            </a:r>
            <a:r>
              <a:rPr lang="en-US" sz="2800" dirty="0" err="1"/>
              <a:t>başsavcılıklarına</a:t>
            </a:r>
            <a:r>
              <a:rPr lang="en-US" sz="2800" dirty="0"/>
              <a:t> </a:t>
            </a:r>
            <a:r>
              <a:rPr lang="en-US" sz="2800" dirty="0" err="1"/>
              <a:t>bağlı</a:t>
            </a:r>
            <a:r>
              <a:rPr lang="en-US" sz="2800" dirty="0"/>
              <a:t> </a:t>
            </a:r>
            <a:r>
              <a:rPr lang="en-US" sz="2800" dirty="0" err="1"/>
              <a:t>tüm</a:t>
            </a:r>
            <a:r>
              <a:rPr lang="en-US" sz="2800" dirty="0"/>
              <a:t> </a:t>
            </a:r>
            <a:r>
              <a:rPr lang="en-US" sz="2800" dirty="0" err="1" smtClean="0"/>
              <a:t>kalemler</a:t>
            </a:r>
            <a:r>
              <a:rPr lang="tr-TR" sz="2800" dirty="0" smtClean="0"/>
              <a:t> </a:t>
            </a:r>
            <a:r>
              <a:rPr lang="en-US" sz="2800" dirty="0" err="1" smtClean="0"/>
              <a:t>tarafından</a:t>
            </a:r>
            <a:r>
              <a:rPr lang="en-US" sz="2800" dirty="0" smtClean="0"/>
              <a:t> </a:t>
            </a:r>
            <a:r>
              <a:rPr lang="en-US" sz="2800" dirty="0" err="1"/>
              <a:t>yürütülür</a:t>
            </a:r>
            <a:r>
              <a:rPr lang="en-US" sz="2800" dirty="0"/>
              <a:t>. </a:t>
            </a:r>
            <a:r>
              <a:rPr lang="en-US" sz="2800" dirty="0" err="1"/>
              <a:t>Örneğin</a:t>
            </a:r>
            <a:r>
              <a:rPr lang="en-US" sz="2800" dirty="0"/>
              <a:t>; </a:t>
            </a:r>
            <a:r>
              <a:rPr lang="en-US" sz="2800" dirty="0" err="1"/>
              <a:t>şüphelinin</a:t>
            </a:r>
            <a:r>
              <a:rPr lang="en-US" sz="2800" dirty="0"/>
              <a:t> </a:t>
            </a:r>
            <a:r>
              <a:rPr lang="en-US" sz="2800" dirty="0" err="1"/>
              <a:t>ifadesinin</a:t>
            </a:r>
            <a:r>
              <a:rPr lang="en-US" sz="2800" dirty="0"/>
              <a:t> </a:t>
            </a:r>
            <a:r>
              <a:rPr lang="en-US" sz="2800" dirty="0" err="1"/>
              <a:t>alınması</a:t>
            </a:r>
            <a:r>
              <a:rPr lang="en-US" sz="2800" dirty="0"/>
              <a:t>, </a:t>
            </a:r>
            <a:r>
              <a:rPr lang="en-US" sz="2800" dirty="0" err="1"/>
              <a:t>ara</a:t>
            </a:r>
            <a:r>
              <a:rPr lang="en-US" sz="2800" dirty="0"/>
              <a:t> </a:t>
            </a:r>
            <a:r>
              <a:rPr lang="en-US" sz="2800" dirty="0" err="1"/>
              <a:t>karar</a:t>
            </a:r>
            <a:r>
              <a:rPr lang="en-US" sz="2800" dirty="0"/>
              <a:t> </a:t>
            </a:r>
            <a:r>
              <a:rPr lang="en-US" sz="2800" dirty="0" err="1"/>
              <a:t>gereği</a:t>
            </a:r>
            <a:r>
              <a:rPr lang="en-US" sz="2800" dirty="0"/>
              <a:t> </a:t>
            </a:r>
            <a:r>
              <a:rPr lang="en-US" sz="2800" dirty="0" err="1"/>
              <a:t>kamu</a:t>
            </a:r>
            <a:r>
              <a:rPr lang="en-US" sz="2800" dirty="0"/>
              <a:t> </a:t>
            </a:r>
            <a:r>
              <a:rPr lang="en-US" sz="2800" dirty="0" err="1" smtClean="0"/>
              <a:t>kurumu</a:t>
            </a:r>
            <a:r>
              <a:rPr lang="en-US" sz="2800" dirty="0" smtClean="0"/>
              <a:t> </a:t>
            </a:r>
            <a:r>
              <a:rPr lang="en-US" sz="2800" dirty="0" err="1"/>
              <a:t>veya</a:t>
            </a:r>
            <a:r>
              <a:rPr lang="en-US" sz="2800" dirty="0"/>
              <a:t> </a:t>
            </a:r>
            <a:r>
              <a:rPr lang="en-US" sz="2800" dirty="0" err="1"/>
              <a:t>tüzel</a:t>
            </a:r>
            <a:r>
              <a:rPr lang="en-US" sz="2800" dirty="0"/>
              <a:t> </a:t>
            </a:r>
            <a:r>
              <a:rPr lang="en-US" sz="2800" dirty="0" err="1"/>
              <a:t>kişilere</a:t>
            </a:r>
            <a:r>
              <a:rPr lang="en-US" sz="2800" dirty="0"/>
              <a:t> </a:t>
            </a:r>
            <a:r>
              <a:rPr lang="en-US" sz="2800" dirty="0" err="1"/>
              <a:t>müzekkere</a:t>
            </a:r>
            <a:r>
              <a:rPr lang="en-US" sz="2800" dirty="0"/>
              <a:t> </a:t>
            </a:r>
            <a:r>
              <a:rPr lang="en-US" sz="2800" dirty="0" err="1"/>
              <a:t>yazılması</a:t>
            </a:r>
            <a:r>
              <a:rPr lang="en-US" sz="2800" dirty="0"/>
              <a:t>, </a:t>
            </a:r>
            <a:r>
              <a:rPr lang="en-US" sz="2800" dirty="0" err="1"/>
              <a:t>gerekçeli</a:t>
            </a:r>
            <a:r>
              <a:rPr lang="en-US" sz="2800" dirty="0"/>
              <a:t> </a:t>
            </a:r>
            <a:r>
              <a:rPr lang="en-US" sz="2800" dirty="0" err="1"/>
              <a:t>kararın</a:t>
            </a:r>
            <a:r>
              <a:rPr lang="en-US" sz="2800" dirty="0"/>
              <a:t> </a:t>
            </a:r>
            <a:r>
              <a:rPr lang="en-US" sz="2800" dirty="0" err="1"/>
              <a:t>tara</a:t>
            </a:r>
            <a:r>
              <a:rPr lang="en-US" sz="2800" dirty="0"/>
              <a:t>  </a:t>
            </a:r>
            <a:r>
              <a:rPr lang="en-US" sz="2800" dirty="0" err="1"/>
              <a:t>ara</a:t>
            </a:r>
            <a:r>
              <a:rPr lang="en-US" sz="2800" dirty="0"/>
              <a:t> </a:t>
            </a:r>
            <a:r>
              <a:rPr lang="en-US" sz="2800" dirty="0" err="1"/>
              <a:t>tebliğ</a:t>
            </a:r>
            <a:r>
              <a:rPr lang="en-US" sz="2800" dirty="0"/>
              <a:t> </a:t>
            </a:r>
            <a:r>
              <a:rPr lang="en-US" sz="2800" dirty="0" err="1" smtClean="0"/>
              <a:t>edilmesi</a:t>
            </a:r>
            <a:r>
              <a:rPr lang="tr-TR" sz="2800" dirty="0"/>
              <a:t> </a:t>
            </a:r>
            <a:r>
              <a:rPr lang="en-US" sz="2800" dirty="0" err="1" smtClean="0"/>
              <a:t>gibi</a:t>
            </a:r>
            <a:r>
              <a:rPr lang="en-US" sz="2800" dirty="0" smtClean="0"/>
              <a:t> </a:t>
            </a:r>
            <a:r>
              <a:rPr lang="en-US" sz="2800" dirty="0" err="1"/>
              <a:t>adli</a:t>
            </a:r>
            <a:r>
              <a:rPr lang="en-US" sz="2800" dirty="0"/>
              <a:t> </a:t>
            </a:r>
            <a:r>
              <a:rPr lang="en-US" sz="2800" dirty="0" err="1"/>
              <a:t>işlemler</a:t>
            </a:r>
            <a:r>
              <a:rPr lang="en-US" sz="2800" dirty="0"/>
              <a:t> </a:t>
            </a:r>
            <a:r>
              <a:rPr lang="en-US" sz="2800" dirty="0" err="1"/>
              <a:t>adli</a:t>
            </a:r>
            <a:r>
              <a:rPr lang="en-US" sz="2800" dirty="0"/>
              <a:t> </a:t>
            </a:r>
            <a:r>
              <a:rPr lang="en-US" sz="2800" dirty="0" err="1"/>
              <a:t>hizmetleri</a:t>
            </a:r>
            <a:r>
              <a:rPr lang="en-US" sz="2800" dirty="0"/>
              <a:t> </a:t>
            </a:r>
            <a:r>
              <a:rPr lang="en-US" sz="2800" dirty="0" err="1"/>
              <a:t>yürüten</a:t>
            </a:r>
            <a:r>
              <a:rPr lang="en-US" sz="2800" dirty="0"/>
              <a:t> </a:t>
            </a:r>
            <a:r>
              <a:rPr lang="en-US" sz="2800" dirty="0" err="1"/>
              <a:t>kalemlerce</a:t>
            </a:r>
            <a:r>
              <a:rPr lang="en-US" sz="2800" dirty="0"/>
              <a:t> </a:t>
            </a:r>
            <a:r>
              <a:rPr lang="en-US" sz="2800" dirty="0" err="1"/>
              <a:t>yerine</a:t>
            </a:r>
            <a:r>
              <a:rPr lang="en-US" sz="2800" dirty="0"/>
              <a:t> </a:t>
            </a:r>
            <a:r>
              <a:rPr lang="en-US" sz="2800" dirty="0" err="1"/>
              <a:t>getirilir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101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r-TR" b="1" dirty="0" smtClean="0"/>
              <a:t>Amaçlarımız;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/>
              <a:t>Bu </a:t>
            </a:r>
            <a:r>
              <a:rPr lang="en-US" b="1" dirty="0" err="1" smtClean="0"/>
              <a:t>ün</a:t>
            </a:r>
            <a:r>
              <a:rPr lang="tr-TR" b="1" dirty="0"/>
              <a:t>i</a:t>
            </a:r>
            <a:r>
              <a:rPr lang="en-US" b="1" dirty="0" err="1" smtClean="0"/>
              <a:t>tey</a:t>
            </a:r>
            <a:r>
              <a:rPr lang="tr-TR" b="1" dirty="0"/>
              <a:t>i</a:t>
            </a:r>
            <a:r>
              <a:rPr lang="en-US" b="1" dirty="0" smtClean="0"/>
              <a:t> </a:t>
            </a:r>
            <a:r>
              <a:rPr lang="en-US" b="1" dirty="0" err="1"/>
              <a:t>tamamladıktan</a:t>
            </a:r>
            <a:r>
              <a:rPr lang="en-US" b="1" dirty="0"/>
              <a:t> </a:t>
            </a:r>
            <a:r>
              <a:rPr lang="en-US" b="1" dirty="0" err="1"/>
              <a:t>sonra</a:t>
            </a:r>
            <a:r>
              <a:rPr lang="en-US" b="1" dirty="0"/>
              <a:t>;</a:t>
            </a:r>
            <a:endParaRPr lang="en-US" dirty="0"/>
          </a:p>
          <a:p>
            <a:pPr algn="just"/>
            <a:r>
              <a:rPr lang="en-US" dirty="0" err="1" smtClean="0"/>
              <a:t>Kalem</a:t>
            </a:r>
            <a:r>
              <a:rPr lang="en-US" dirty="0" smtClean="0"/>
              <a:t> </a:t>
            </a:r>
            <a:r>
              <a:rPr lang="tr-TR" dirty="0" smtClean="0"/>
              <a:t>i</a:t>
            </a:r>
            <a:r>
              <a:rPr lang="en-US" dirty="0" smtClean="0"/>
              <a:t>ş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şlemler</a:t>
            </a:r>
            <a:r>
              <a:rPr lang="tr-TR" dirty="0" smtClean="0"/>
              <a:t>i</a:t>
            </a:r>
            <a:r>
              <a:rPr lang="en-US" dirty="0" smtClean="0"/>
              <a:t>n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bel</a:t>
            </a:r>
            <a:r>
              <a:rPr lang="tr-TR" dirty="0" smtClean="0"/>
              <a:t>i</a:t>
            </a:r>
            <a:r>
              <a:rPr lang="en-US" dirty="0" err="1" smtClean="0"/>
              <a:t>rleyen</a:t>
            </a:r>
            <a:r>
              <a:rPr lang="en-US" dirty="0" smtClean="0"/>
              <a:t> </a:t>
            </a:r>
            <a:r>
              <a:rPr lang="en-US" dirty="0" err="1"/>
              <a:t>yasal</a:t>
            </a:r>
            <a:r>
              <a:rPr lang="en-US" dirty="0"/>
              <a:t> </a:t>
            </a:r>
            <a:r>
              <a:rPr lang="en-US" dirty="0" err="1" smtClean="0"/>
              <a:t>düzenlemeler</a:t>
            </a:r>
            <a:r>
              <a:rPr lang="tr-TR" dirty="0"/>
              <a:t>i</a:t>
            </a:r>
            <a:r>
              <a:rPr lang="en-US" dirty="0" smtClean="0"/>
              <a:t>n hang</a:t>
            </a:r>
            <a:r>
              <a:rPr lang="tr-TR" dirty="0" smtClean="0"/>
              <a:t>i</a:t>
            </a:r>
            <a:r>
              <a:rPr lang="en-US" dirty="0" err="1" smtClean="0"/>
              <a:t>ler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olduğunu</a:t>
            </a:r>
            <a:r>
              <a:rPr lang="en-US" dirty="0"/>
              <a:t> </a:t>
            </a:r>
            <a:r>
              <a:rPr lang="en-US" dirty="0" err="1" smtClean="0"/>
              <a:t>bel</a:t>
            </a:r>
            <a:r>
              <a:rPr lang="tr-TR" dirty="0"/>
              <a:t>i</a:t>
            </a:r>
            <a:r>
              <a:rPr lang="en-US" dirty="0" err="1" smtClean="0"/>
              <a:t>rleyeb</a:t>
            </a:r>
            <a:r>
              <a:rPr lang="tr-TR" dirty="0" smtClean="0"/>
              <a:t>i</a:t>
            </a:r>
            <a:r>
              <a:rPr lang="en-US" dirty="0" err="1" smtClean="0"/>
              <a:t>lecek</a:t>
            </a:r>
            <a:r>
              <a:rPr lang="en-US" dirty="0"/>
              <a:t>,</a:t>
            </a:r>
          </a:p>
          <a:p>
            <a:pPr algn="just"/>
            <a:r>
              <a:rPr lang="en-US" dirty="0" err="1" smtClean="0"/>
              <a:t>Adl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yargı</a:t>
            </a:r>
            <a:r>
              <a:rPr lang="en-US" dirty="0" smtClean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lk</a:t>
            </a:r>
            <a:r>
              <a:rPr lang="en-US" dirty="0" smtClean="0"/>
              <a:t> </a:t>
            </a:r>
            <a:r>
              <a:rPr lang="en-US" dirty="0" err="1"/>
              <a:t>derece</a:t>
            </a:r>
            <a:r>
              <a:rPr lang="en-US" dirty="0"/>
              <a:t> </a:t>
            </a:r>
            <a:r>
              <a:rPr lang="en-US" dirty="0" err="1" smtClean="0"/>
              <a:t>mahkemeler</a:t>
            </a:r>
            <a:r>
              <a:rPr lang="tr-TR" dirty="0" smtClean="0"/>
              <a:t>i</a:t>
            </a:r>
            <a:r>
              <a:rPr lang="en-US" dirty="0" smtClean="0"/>
              <a:t>n</a:t>
            </a:r>
            <a:r>
              <a:rPr lang="tr-TR" dirty="0" smtClean="0"/>
              <a:t>i</a:t>
            </a:r>
            <a:r>
              <a:rPr lang="en-US" dirty="0" smtClean="0"/>
              <a:t>n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Cumhur</a:t>
            </a:r>
            <a:r>
              <a:rPr lang="tr-TR" dirty="0"/>
              <a:t>i</a:t>
            </a:r>
            <a:r>
              <a:rPr lang="en-US" dirty="0" smtClean="0"/>
              <a:t>yet </a:t>
            </a:r>
            <a:r>
              <a:rPr lang="en-US" dirty="0" err="1"/>
              <a:t>başsavcılığının</a:t>
            </a:r>
            <a:r>
              <a:rPr lang="en-US" dirty="0"/>
              <a:t> </a:t>
            </a:r>
            <a:r>
              <a:rPr lang="en-US" dirty="0" err="1" smtClean="0"/>
              <a:t>teşk</a:t>
            </a:r>
            <a:r>
              <a:rPr lang="tr-TR" dirty="0"/>
              <a:t>i</a:t>
            </a:r>
            <a:r>
              <a:rPr lang="en-US" dirty="0" err="1" smtClean="0"/>
              <a:t>lat</a:t>
            </a:r>
            <a:r>
              <a:rPr lang="en-US" dirty="0" smtClean="0"/>
              <a:t> </a:t>
            </a:r>
            <a:r>
              <a:rPr lang="en-US" dirty="0" err="1"/>
              <a:t>yapısını</a:t>
            </a:r>
            <a:r>
              <a:rPr lang="en-US" dirty="0"/>
              <a:t> </a:t>
            </a:r>
            <a:r>
              <a:rPr lang="en-US" dirty="0" err="1" smtClean="0"/>
              <a:t>açıklayab</a:t>
            </a:r>
            <a:r>
              <a:rPr lang="tr-TR" dirty="0" smtClean="0"/>
              <a:t>i</a:t>
            </a:r>
            <a:r>
              <a:rPr lang="en-US" dirty="0" err="1" smtClean="0"/>
              <a:t>lecek</a:t>
            </a:r>
            <a:r>
              <a:rPr lang="en-US" dirty="0"/>
              <a:t>,</a:t>
            </a:r>
          </a:p>
          <a:p>
            <a:pPr algn="just"/>
            <a:r>
              <a:rPr lang="en-US" dirty="0" err="1" smtClean="0"/>
              <a:t>Kalem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kalem</a:t>
            </a:r>
            <a:r>
              <a:rPr lang="tr-TR" dirty="0" smtClean="0"/>
              <a:t>i </a:t>
            </a:r>
            <a:r>
              <a:rPr lang="en-US" dirty="0" smtClean="0"/>
              <a:t>h</a:t>
            </a:r>
            <a:r>
              <a:rPr lang="tr-TR" dirty="0" smtClean="0"/>
              <a:t>i</a:t>
            </a:r>
            <a:r>
              <a:rPr lang="en-US" dirty="0" err="1" smtClean="0"/>
              <a:t>zmetler</a:t>
            </a:r>
            <a:r>
              <a:rPr lang="tr-TR" dirty="0" smtClean="0"/>
              <a:t>i</a:t>
            </a:r>
            <a:r>
              <a:rPr lang="en-US" dirty="0" smtClean="0"/>
              <a:t>n</a:t>
            </a:r>
            <a:r>
              <a:rPr lang="tr-TR" dirty="0" smtClean="0"/>
              <a:t>i</a:t>
            </a:r>
            <a:r>
              <a:rPr lang="en-US" dirty="0" smtClean="0"/>
              <a:t>n </a:t>
            </a:r>
            <a:r>
              <a:rPr lang="en-US" dirty="0" err="1"/>
              <a:t>neler</a:t>
            </a:r>
            <a:r>
              <a:rPr lang="en-US" dirty="0"/>
              <a:t> </a:t>
            </a:r>
            <a:r>
              <a:rPr lang="en-US" dirty="0" err="1"/>
              <a:t>olduğunu</a:t>
            </a:r>
            <a:r>
              <a:rPr lang="en-US" dirty="0"/>
              <a:t> </a:t>
            </a:r>
            <a:r>
              <a:rPr lang="tr-TR" dirty="0" smtClean="0"/>
              <a:t>i</a:t>
            </a:r>
            <a:r>
              <a:rPr lang="en-US" dirty="0" smtClean="0"/>
              <a:t>fade </a:t>
            </a:r>
            <a:r>
              <a:rPr lang="en-US" dirty="0" err="1" smtClean="0"/>
              <a:t>edeb</a:t>
            </a:r>
            <a:r>
              <a:rPr lang="tr-TR" dirty="0"/>
              <a:t>i</a:t>
            </a:r>
            <a:r>
              <a:rPr lang="en-US" dirty="0" err="1" smtClean="0"/>
              <a:t>lecek</a:t>
            </a:r>
            <a:r>
              <a:rPr lang="en-US" dirty="0"/>
              <a:t>,</a:t>
            </a:r>
          </a:p>
          <a:p>
            <a:pPr algn="just"/>
            <a:r>
              <a:rPr lang="en-US" dirty="0" err="1" smtClean="0"/>
              <a:t>Adl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kalem</a:t>
            </a:r>
            <a:r>
              <a:rPr lang="en-US" dirty="0"/>
              <a:t> </a:t>
            </a:r>
            <a:r>
              <a:rPr lang="en-US" dirty="0" err="1" smtClean="0"/>
              <a:t>personel</a:t>
            </a:r>
            <a:r>
              <a:rPr lang="tr-TR" dirty="0" smtClean="0"/>
              <a:t>i</a:t>
            </a:r>
            <a:r>
              <a:rPr lang="en-US" dirty="0" smtClean="0"/>
              <a:t>n</a:t>
            </a:r>
            <a:r>
              <a:rPr lang="tr-TR" dirty="0" smtClean="0"/>
              <a:t>i</a:t>
            </a:r>
            <a:r>
              <a:rPr lang="en-US" dirty="0" smtClean="0"/>
              <a:t>n </a:t>
            </a:r>
            <a:r>
              <a:rPr lang="en-US" dirty="0" err="1" smtClean="0"/>
              <a:t>yetk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görevler</a:t>
            </a:r>
            <a:r>
              <a:rPr lang="tr-TR" dirty="0" smtClean="0"/>
              <a:t>i</a:t>
            </a:r>
            <a:r>
              <a:rPr lang="en-US" dirty="0" smtClean="0"/>
              <a:t>n</a:t>
            </a:r>
            <a:r>
              <a:rPr lang="tr-TR" dirty="0" smtClean="0"/>
              <a:t>i</a:t>
            </a:r>
            <a:r>
              <a:rPr lang="en-US" dirty="0" smtClean="0"/>
              <a:t>  </a:t>
            </a:r>
            <a:r>
              <a:rPr lang="en-US" dirty="0" err="1" smtClean="0"/>
              <a:t>açıklayab</a:t>
            </a:r>
            <a:r>
              <a:rPr lang="tr-TR" dirty="0"/>
              <a:t>i</a:t>
            </a:r>
            <a:r>
              <a:rPr lang="en-US" dirty="0" err="1" smtClean="0"/>
              <a:t>lecek</a:t>
            </a:r>
            <a:r>
              <a:rPr lang="tr-TR" dirty="0"/>
              <a:t> </a:t>
            </a:r>
            <a:r>
              <a:rPr lang="en-US" dirty="0" smtClean="0"/>
              <a:t>b</a:t>
            </a:r>
            <a:r>
              <a:rPr lang="tr-TR" dirty="0" smtClean="0"/>
              <a:t>i</a:t>
            </a:r>
            <a:r>
              <a:rPr lang="en-US" dirty="0" err="1" smtClean="0"/>
              <a:t>lg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becer</a:t>
            </a:r>
            <a:r>
              <a:rPr lang="tr-TR" dirty="0" smtClean="0"/>
              <a:t>i</a:t>
            </a:r>
            <a:r>
              <a:rPr lang="en-US" dirty="0" err="1" smtClean="0"/>
              <a:t>lere</a:t>
            </a:r>
            <a:r>
              <a:rPr lang="en-US" dirty="0" smtClean="0"/>
              <a:t> </a:t>
            </a:r>
            <a:r>
              <a:rPr lang="en-US" dirty="0" err="1" smtClean="0"/>
              <a:t>sah</a:t>
            </a:r>
            <a:r>
              <a:rPr lang="tr-TR" dirty="0" smtClean="0"/>
              <a:t>i</a:t>
            </a:r>
            <a:r>
              <a:rPr lang="en-US" dirty="0" smtClean="0"/>
              <a:t>p </a:t>
            </a:r>
            <a:r>
              <a:rPr lang="en-US" dirty="0" err="1" smtClean="0"/>
              <a:t>olab</a:t>
            </a:r>
            <a:r>
              <a:rPr lang="tr-TR" dirty="0" smtClean="0"/>
              <a:t>i</a:t>
            </a:r>
            <a:r>
              <a:rPr lang="en-US" dirty="0" err="1" smtClean="0"/>
              <a:t>leceks</a:t>
            </a:r>
            <a:r>
              <a:rPr lang="tr-TR" dirty="0" smtClean="0"/>
              <a:t>i</a:t>
            </a:r>
            <a:r>
              <a:rPr lang="en-US" dirty="0" smtClean="0"/>
              <a:t>n</a:t>
            </a:r>
            <a:r>
              <a:rPr lang="tr-TR" dirty="0" smtClean="0"/>
              <a:t>i</a:t>
            </a:r>
            <a:r>
              <a:rPr lang="en-US" dirty="0" smtClean="0"/>
              <a:t>z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82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Mali </a:t>
            </a:r>
            <a:r>
              <a:rPr lang="tr-TR" b="1" dirty="0" smtClean="0"/>
              <a:t>Hizmetler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en-US" sz="2800" dirty="0" err="1" smtClean="0"/>
              <a:t>Adli</a:t>
            </a:r>
            <a:r>
              <a:rPr lang="en-US" sz="2800" dirty="0" smtClean="0"/>
              <a:t> </a:t>
            </a:r>
            <a:r>
              <a:rPr lang="en-US" sz="2800" dirty="0" err="1"/>
              <a:t>yargının</a:t>
            </a:r>
            <a:r>
              <a:rPr lang="en-US" sz="2800" dirty="0"/>
              <a:t> </a:t>
            </a:r>
            <a:r>
              <a:rPr lang="en-US" sz="2800" dirty="0" err="1"/>
              <a:t>parasal</a:t>
            </a:r>
            <a:r>
              <a:rPr lang="en-US" sz="2800" dirty="0"/>
              <a:t> </a:t>
            </a:r>
            <a:r>
              <a:rPr lang="en-US" sz="2800" dirty="0" err="1"/>
              <a:t>faaliyetlerin</a:t>
            </a:r>
            <a:r>
              <a:rPr lang="en-US" sz="2800" dirty="0"/>
              <a:t> </a:t>
            </a:r>
            <a:r>
              <a:rPr lang="en-US" sz="2800" dirty="0" err="1" smtClean="0"/>
              <a:t>yerine</a:t>
            </a:r>
            <a:r>
              <a:rPr lang="tr-TR" sz="2800" dirty="0"/>
              <a:t> </a:t>
            </a:r>
            <a:r>
              <a:rPr lang="en-US" sz="2800" dirty="0" err="1" smtClean="0"/>
              <a:t>getirilmesidir</a:t>
            </a:r>
            <a:r>
              <a:rPr lang="en-US" sz="2800" dirty="0"/>
              <a:t>. </a:t>
            </a:r>
            <a:r>
              <a:rPr lang="en-US" sz="2800" dirty="0" smtClean="0"/>
              <a:t>Bu </a:t>
            </a:r>
            <a:r>
              <a:rPr lang="en-US" sz="2800" dirty="0" err="1" smtClean="0"/>
              <a:t>hizmet</a:t>
            </a:r>
            <a:r>
              <a:rPr lang="tr-TR" sz="2800" dirty="0" smtClean="0"/>
              <a:t> </a:t>
            </a:r>
            <a:r>
              <a:rPr lang="en-US" sz="2800" dirty="0" err="1" smtClean="0"/>
              <a:t>vezne</a:t>
            </a:r>
            <a:r>
              <a:rPr lang="en-US" sz="2800" dirty="0" smtClean="0"/>
              <a:t> </a:t>
            </a:r>
            <a:r>
              <a:rPr lang="en-US" sz="2800" dirty="0" err="1"/>
              <a:t>teşkilatı</a:t>
            </a:r>
            <a:r>
              <a:rPr lang="en-US" sz="2800" dirty="0"/>
              <a:t> </a:t>
            </a:r>
            <a:r>
              <a:rPr lang="en-US" sz="2800" dirty="0" err="1"/>
              <a:t>bulunan</a:t>
            </a:r>
            <a:r>
              <a:rPr lang="en-US" sz="2800" dirty="0"/>
              <a:t> </a:t>
            </a:r>
            <a:r>
              <a:rPr lang="en-US" sz="2800" dirty="0" err="1"/>
              <a:t>yerlerde</a:t>
            </a:r>
            <a:r>
              <a:rPr lang="en-US" sz="2800" dirty="0"/>
              <a:t> </a:t>
            </a:r>
            <a:r>
              <a:rPr lang="en-US" sz="2800" dirty="0" err="1"/>
              <a:t>vezneler</a:t>
            </a:r>
            <a:r>
              <a:rPr lang="en-US" sz="2800" dirty="0"/>
              <a:t>, </a:t>
            </a:r>
            <a:r>
              <a:rPr lang="en-US" sz="2800" dirty="0" err="1"/>
              <a:t>bulunmayan</a:t>
            </a:r>
            <a:r>
              <a:rPr lang="en-US" sz="2800" dirty="0"/>
              <a:t> </a:t>
            </a:r>
            <a:r>
              <a:rPr lang="en-US" sz="2800" dirty="0" err="1"/>
              <a:t>yerlerde</a:t>
            </a:r>
            <a:r>
              <a:rPr lang="en-US" sz="2800" dirty="0"/>
              <a:t> </a:t>
            </a:r>
            <a:r>
              <a:rPr lang="en-US" sz="2800" dirty="0" err="1"/>
              <a:t>ise</a:t>
            </a:r>
            <a:r>
              <a:rPr lang="en-US" sz="2800" dirty="0"/>
              <a:t> </a:t>
            </a:r>
            <a:r>
              <a:rPr lang="en-US" sz="2800" dirty="0" err="1"/>
              <a:t>vezne</a:t>
            </a:r>
            <a:r>
              <a:rPr lang="en-US" sz="2800" dirty="0"/>
              <a:t> </a:t>
            </a:r>
            <a:r>
              <a:rPr lang="en-US" sz="2800" dirty="0" err="1"/>
              <a:t>işlerine</a:t>
            </a:r>
            <a:r>
              <a:rPr lang="en-US" sz="2800" dirty="0"/>
              <a:t> </a:t>
            </a:r>
            <a:r>
              <a:rPr lang="en-US" sz="2800" dirty="0" err="1" smtClean="0"/>
              <a:t>bakan</a:t>
            </a:r>
            <a:r>
              <a:rPr lang="tr-TR" sz="2800" dirty="0" smtClean="0"/>
              <a:t> </a:t>
            </a:r>
            <a:r>
              <a:rPr lang="en-US" sz="2800" dirty="0" err="1" smtClean="0"/>
              <a:t>hukuk</a:t>
            </a:r>
            <a:r>
              <a:rPr lang="en-US" sz="2800" dirty="0" smtClean="0"/>
              <a:t> </a:t>
            </a:r>
            <a:r>
              <a:rPr lang="en-US" sz="2800" dirty="0" err="1"/>
              <a:t>mahkemeleri</a:t>
            </a:r>
            <a:r>
              <a:rPr lang="en-US" sz="2800" dirty="0"/>
              <a:t> </a:t>
            </a:r>
            <a:r>
              <a:rPr lang="en-US" sz="2800" dirty="0" err="1"/>
              <a:t>yazı</a:t>
            </a:r>
            <a:r>
              <a:rPr lang="en-US" sz="2800" dirty="0"/>
              <a:t> </a:t>
            </a:r>
            <a:r>
              <a:rPr lang="en-US" sz="2800" dirty="0" err="1"/>
              <a:t>işleri</a:t>
            </a:r>
            <a:r>
              <a:rPr lang="en-US" sz="2800" dirty="0"/>
              <a:t> </a:t>
            </a:r>
            <a:r>
              <a:rPr lang="en-US" sz="2800" dirty="0" err="1"/>
              <a:t>müdürleri</a:t>
            </a:r>
            <a:r>
              <a:rPr lang="en-US" sz="2800" dirty="0"/>
              <a:t> </a:t>
            </a:r>
            <a:r>
              <a:rPr lang="en-US" sz="2800" dirty="0" err="1"/>
              <a:t>tarafından</a:t>
            </a:r>
            <a:r>
              <a:rPr lang="en-US" sz="2800" dirty="0"/>
              <a:t> </a:t>
            </a:r>
            <a:r>
              <a:rPr lang="en-US" sz="2800" dirty="0" err="1"/>
              <a:t>yerine</a:t>
            </a:r>
            <a:r>
              <a:rPr lang="en-US" sz="2800" dirty="0"/>
              <a:t> </a:t>
            </a:r>
            <a:r>
              <a:rPr lang="en-US" sz="2800" dirty="0" err="1"/>
              <a:t>getirilir</a:t>
            </a:r>
            <a:r>
              <a:rPr lang="en-US" sz="2800" dirty="0"/>
              <a:t>. </a:t>
            </a:r>
            <a:r>
              <a:rPr lang="en-US" sz="2800" dirty="0" err="1"/>
              <a:t>Harç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vergi</a:t>
            </a:r>
            <a:r>
              <a:rPr lang="en-US" sz="2800" dirty="0"/>
              <a:t> </a:t>
            </a:r>
            <a:r>
              <a:rPr lang="en-US" sz="2800" dirty="0" err="1" smtClean="0"/>
              <a:t>tahsili</a:t>
            </a:r>
            <a:r>
              <a:rPr lang="tr-TR" sz="2800" dirty="0" smtClean="0"/>
              <a:t> </a:t>
            </a:r>
            <a:r>
              <a:rPr lang="en-US" sz="2800" dirty="0" err="1" smtClean="0"/>
              <a:t>yapılarak</a:t>
            </a:r>
            <a:r>
              <a:rPr lang="en-US" sz="2800" dirty="0" smtClean="0"/>
              <a:t> </a:t>
            </a:r>
            <a:r>
              <a:rPr lang="en-US" sz="2800" dirty="0" err="1"/>
              <a:t>Maliyeye</a:t>
            </a:r>
            <a:r>
              <a:rPr lang="en-US" sz="2800" dirty="0"/>
              <a:t> </a:t>
            </a:r>
            <a:r>
              <a:rPr lang="en-US" sz="2800" dirty="0" err="1"/>
              <a:t>yatırılması</a:t>
            </a:r>
            <a:r>
              <a:rPr lang="en-US" sz="2800" dirty="0"/>
              <a:t>, </a:t>
            </a:r>
            <a:r>
              <a:rPr lang="en-US" sz="2800" dirty="0" err="1"/>
              <a:t>yargılama</a:t>
            </a:r>
            <a:r>
              <a:rPr lang="en-US" sz="2800" dirty="0"/>
              <a:t> </a:t>
            </a:r>
            <a:r>
              <a:rPr lang="en-US" sz="2800" dirty="0" err="1"/>
              <a:t>giderlerinin</a:t>
            </a:r>
            <a:r>
              <a:rPr lang="en-US" sz="2800" dirty="0"/>
              <a:t> </a:t>
            </a:r>
            <a:r>
              <a:rPr lang="en-US" sz="2800" dirty="0" err="1"/>
              <a:t>karşılanması</a:t>
            </a:r>
            <a:r>
              <a:rPr lang="en-US" sz="2800" dirty="0"/>
              <a:t> </a:t>
            </a:r>
            <a:r>
              <a:rPr lang="en-US" sz="2800" dirty="0" err="1"/>
              <a:t>amacıyla</a:t>
            </a:r>
            <a:r>
              <a:rPr lang="en-US" sz="2800" dirty="0"/>
              <a:t> </a:t>
            </a:r>
            <a:r>
              <a:rPr lang="en-US" sz="2800" dirty="0" err="1"/>
              <a:t>tara</a:t>
            </a:r>
            <a:r>
              <a:rPr lang="en-US" sz="2800" dirty="0"/>
              <a:t>  </a:t>
            </a:r>
            <a:r>
              <a:rPr lang="en-US" sz="2800" dirty="0" err="1" smtClean="0"/>
              <a:t>ardan</a:t>
            </a:r>
            <a:r>
              <a:rPr lang="tr-TR" sz="2800" dirty="0" smtClean="0"/>
              <a:t> </a:t>
            </a:r>
            <a:r>
              <a:rPr lang="en-US" sz="2800" dirty="0" err="1" smtClean="0"/>
              <a:t>tahsil</a:t>
            </a:r>
            <a:r>
              <a:rPr lang="en-US" sz="2800" dirty="0" smtClean="0"/>
              <a:t> </a:t>
            </a:r>
            <a:r>
              <a:rPr lang="en-US" sz="2800" dirty="0" err="1"/>
              <a:t>edilen</a:t>
            </a:r>
            <a:r>
              <a:rPr lang="en-US" sz="2800" dirty="0"/>
              <a:t> </a:t>
            </a:r>
            <a:r>
              <a:rPr lang="en-US" sz="2800" dirty="0" err="1"/>
              <a:t>paraların</a:t>
            </a:r>
            <a:r>
              <a:rPr lang="en-US" sz="2800" dirty="0"/>
              <a:t> (</a:t>
            </a:r>
            <a:r>
              <a:rPr lang="en-US" sz="2800" dirty="0" err="1"/>
              <a:t>gider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delil</a:t>
            </a:r>
            <a:r>
              <a:rPr lang="en-US" sz="2800" dirty="0"/>
              <a:t> </a:t>
            </a:r>
            <a:r>
              <a:rPr lang="en-US" sz="2800" dirty="0" err="1"/>
              <a:t>avansları</a:t>
            </a:r>
            <a:r>
              <a:rPr lang="en-US" sz="2800" dirty="0"/>
              <a:t>), </a:t>
            </a:r>
            <a:r>
              <a:rPr lang="en-US" sz="2800" dirty="0" err="1"/>
              <a:t>emanet</a:t>
            </a:r>
            <a:r>
              <a:rPr lang="en-US" sz="2800" dirty="0"/>
              <a:t> </a:t>
            </a:r>
            <a:r>
              <a:rPr lang="en-US" sz="2800" dirty="0" err="1"/>
              <a:t>para</a:t>
            </a:r>
            <a:r>
              <a:rPr lang="en-US" sz="2800" dirty="0"/>
              <a:t> </a:t>
            </a:r>
            <a:r>
              <a:rPr lang="en-US" sz="2800" dirty="0" err="1"/>
              <a:t>hesabı</a:t>
            </a:r>
            <a:r>
              <a:rPr lang="en-US" sz="2800" dirty="0"/>
              <a:t> </a:t>
            </a:r>
            <a:r>
              <a:rPr lang="en-US" sz="2800" dirty="0" err="1"/>
              <a:t>tutularak</a:t>
            </a:r>
            <a:r>
              <a:rPr lang="en-US" sz="2800" dirty="0"/>
              <a:t> </a:t>
            </a:r>
            <a:r>
              <a:rPr lang="en-US" sz="2800" dirty="0" err="1" smtClean="0"/>
              <a:t>ödemelerin</a:t>
            </a:r>
            <a:r>
              <a:rPr lang="tr-TR" sz="2800" dirty="0"/>
              <a:t> </a:t>
            </a:r>
            <a:r>
              <a:rPr lang="en-US" sz="2800" dirty="0" err="1" smtClean="0"/>
              <a:t>bu</a:t>
            </a:r>
            <a:r>
              <a:rPr lang="en-US" sz="2800" dirty="0" smtClean="0"/>
              <a:t> </a:t>
            </a:r>
            <a:r>
              <a:rPr lang="en-US" sz="2800" dirty="0" err="1"/>
              <a:t>hesaptan</a:t>
            </a:r>
            <a:r>
              <a:rPr lang="en-US" sz="2800" dirty="0"/>
              <a:t> </a:t>
            </a:r>
            <a:r>
              <a:rPr lang="en-US" sz="2800" dirty="0" err="1"/>
              <a:t>yapılması</a:t>
            </a:r>
            <a:r>
              <a:rPr lang="en-US" sz="2800" dirty="0"/>
              <a:t> </a:t>
            </a:r>
            <a:r>
              <a:rPr lang="en-US" sz="2800" dirty="0" err="1"/>
              <a:t>gibi</a:t>
            </a:r>
            <a:r>
              <a:rPr lang="en-US" sz="2800" dirty="0"/>
              <a:t> </a:t>
            </a:r>
            <a:r>
              <a:rPr lang="en-US" sz="2800" dirty="0" err="1"/>
              <a:t>işlemleri</a:t>
            </a:r>
            <a:r>
              <a:rPr lang="en-US" sz="2800" dirty="0"/>
              <a:t> </a:t>
            </a:r>
            <a:r>
              <a:rPr lang="en-US" sz="2800" dirty="0" err="1"/>
              <a:t>malî</a:t>
            </a:r>
            <a:r>
              <a:rPr lang="en-US" sz="2800" dirty="0"/>
              <a:t> </a:t>
            </a:r>
            <a:r>
              <a:rPr lang="en-US" sz="2800" dirty="0" err="1"/>
              <a:t>hizmetlere</a:t>
            </a:r>
            <a:r>
              <a:rPr lang="en-US" sz="2800" dirty="0"/>
              <a:t> </a:t>
            </a:r>
            <a:r>
              <a:rPr lang="en-US" sz="2800" dirty="0" err="1"/>
              <a:t>örnek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/>
              <a:t>gösterebiliriz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2681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İdar</a:t>
            </a:r>
            <a:r>
              <a:rPr lang="tr-TR" b="1" dirty="0" smtClean="0"/>
              <a:t>i</a:t>
            </a:r>
            <a:r>
              <a:rPr lang="en-US" b="1" dirty="0" smtClean="0"/>
              <a:t> </a:t>
            </a:r>
            <a:r>
              <a:rPr lang="en-US" b="1" dirty="0" smtClean="0"/>
              <a:t>H</a:t>
            </a:r>
            <a:r>
              <a:rPr lang="tr-TR" b="1" dirty="0" smtClean="0"/>
              <a:t>i</a:t>
            </a:r>
            <a:r>
              <a:rPr lang="en-US" b="1" dirty="0" err="1" smtClean="0"/>
              <a:t>zmetlerler</a:t>
            </a:r>
            <a:r>
              <a:rPr lang="en-US" b="1" dirty="0"/>
              <a:t>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sz="2800" dirty="0" err="1" smtClean="0"/>
              <a:t>Adl</a:t>
            </a:r>
            <a:r>
              <a:rPr lang="tr-TR" sz="2800" dirty="0" smtClean="0"/>
              <a:t>i</a:t>
            </a:r>
            <a:r>
              <a:rPr lang="en-US" sz="2800" dirty="0" smtClean="0"/>
              <a:t>  </a:t>
            </a:r>
            <a:r>
              <a:rPr lang="en-US" sz="2800" dirty="0" err="1"/>
              <a:t>yargıda</a:t>
            </a:r>
            <a:r>
              <a:rPr lang="en-US" sz="2800" dirty="0"/>
              <a:t> </a:t>
            </a:r>
            <a:r>
              <a:rPr lang="en-US" sz="2800" dirty="0" err="1" smtClean="0"/>
              <a:t>yönet</a:t>
            </a:r>
            <a:r>
              <a:rPr lang="tr-TR" sz="2800" dirty="0" smtClean="0"/>
              <a:t>i</a:t>
            </a:r>
            <a:r>
              <a:rPr lang="en-US" sz="2800" dirty="0" smtClean="0"/>
              <a:t>m </a:t>
            </a:r>
            <a:r>
              <a:rPr lang="tr-TR" sz="2800" dirty="0" smtClean="0"/>
              <a:t>i</a:t>
            </a:r>
            <a:r>
              <a:rPr lang="en-US" sz="2800" dirty="0" smtClean="0"/>
              <a:t>le </a:t>
            </a:r>
            <a:r>
              <a:rPr lang="tr-TR" sz="2800" dirty="0" smtClean="0"/>
              <a:t>i</a:t>
            </a:r>
            <a:r>
              <a:rPr lang="en-US" sz="2800" dirty="0" err="1" smtClean="0"/>
              <a:t>lg</a:t>
            </a:r>
            <a:r>
              <a:rPr lang="tr-TR" sz="2800" dirty="0" smtClean="0"/>
              <a:t>i</a:t>
            </a:r>
            <a:r>
              <a:rPr lang="en-US" sz="2800" dirty="0" smtClean="0"/>
              <a:t>l</a:t>
            </a:r>
            <a:r>
              <a:rPr lang="tr-TR" sz="2800" dirty="0"/>
              <a:t>i</a:t>
            </a:r>
            <a:r>
              <a:rPr lang="en-US" sz="2800" dirty="0" smtClean="0"/>
              <a:t>  </a:t>
            </a:r>
            <a:r>
              <a:rPr lang="en-US" sz="2800" dirty="0" err="1" smtClean="0"/>
              <a:t>ver</a:t>
            </a:r>
            <a:r>
              <a:rPr lang="tr-TR" sz="2800" dirty="0" smtClean="0"/>
              <a:t>i</a:t>
            </a:r>
            <a:r>
              <a:rPr lang="en-US" sz="2800" dirty="0" err="1" smtClean="0"/>
              <a:t>len</a:t>
            </a:r>
            <a:r>
              <a:rPr lang="en-US" sz="2800" dirty="0" smtClean="0"/>
              <a:t> h</a:t>
            </a:r>
            <a:r>
              <a:rPr lang="tr-TR" sz="2800" dirty="0" smtClean="0"/>
              <a:t>i</a:t>
            </a:r>
            <a:r>
              <a:rPr lang="en-US" sz="2800" dirty="0" err="1" smtClean="0"/>
              <a:t>zmetlerd</a:t>
            </a:r>
            <a:r>
              <a:rPr lang="tr-TR" sz="2800" dirty="0"/>
              <a:t>i</a:t>
            </a:r>
            <a:r>
              <a:rPr lang="en-US" sz="2800" dirty="0" smtClean="0"/>
              <a:t>r</a:t>
            </a:r>
            <a:r>
              <a:rPr lang="en-US" sz="2800" dirty="0"/>
              <a:t>. Bu </a:t>
            </a:r>
            <a:r>
              <a:rPr lang="en-US" sz="2800" dirty="0" smtClean="0"/>
              <a:t>h</a:t>
            </a:r>
            <a:r>
              <a:rPr lang="tr-TR" sz="2800" dirty="0" smtClean="0"/>
              <a:t>i</a:t>
            </a:r>
            <a:r>
              <a:rPr lang="en-US" sz="2800" dirty="0" err="1" smtClean="0"/>
              <a:t>zmetler</a:t>
            </a:r>
            <a:r>
              <a:rPr lang="en-US" sz="2800" dirty="0" smtClean="0"/>
              <a:t> </a:t>
            </a:r>
            <a:r>
              <a:rPr lang="tr-TR" sz="2800" dirty="0" smtClean="0"/>
              <a:t>M</a:t>
            </a:r>
            <a:r>
              <a:rPr lang="en-US" sz="2800" dirty="0" err="1" smtClean="0"/>
              <a:t>adl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yargı</a:t>
            </a:r>
            <a:r>
              <a:rPr lang="en-US" sz="2800" dirty="0"/>
              <a:t> </a:t>
            </a:r>
            <a:r>
              <a:rPr lang="tr-TR" sz="2800" dirty="0" smtClean="0"/>
              <a:t>i</a:t>
            </a:r>
            <a:r>
              <a:rPr lang="en-US" sz="2800" dirty="0" err="1" smtClean="0"/>
              <a:t>lk</a:t>
            </a:r>
            <a:r>
              <a:rPr lang="en-US" sz="2800" dirty="0" smtClean="0"/>
              <a:t> </a:t>
            </a:r>
            <a:r>
              <a:rPr lang="en-US" sz="2800" dirty="0" err="1"/>
              <a:t>derece</a:t>
            </a:r>
            <a:r>
              <a:rPr lang="en-US" sz="2800" dirty="0"/>
              <a:t> </a:t>
            </a:r>
            <a:r>
              <a:rPr lang="en-US" sz="2800" dirty="0" err="1" smtClean="0"/>
              <a:t>mahkemes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adalet</a:t>
            </a:r>
            <a:r>
              <a:rPr lang="en-US" sz="2800" dirty="0" smtClean="0"/>
              <a:t> </a:t>
            </a:r>
            <a:r>
              <a:rPr lang="en-US" sz="2800" dirty="0" err="1" smtClean="0"/>
              <a:t>kom</a:t>
            </a:r>
            <a:r>
              <a:rPr lang="tr-TR" sz="2800" dirty="0"/>
              <a:t>i</a:t>
            </a:r>
            <a:r>
              <a:rPr lang="en-US" sz="2800" dirty="0" err="1" smtClean="0"/>
              <a:t>syonları</a:t>
            </a:r>
            <a:r>
              <a:rPr lang="en-US" sz="2800" dirty="0" smtClean="0"/>
              <a:t> </a:t>
            </a:r>
            <a:r>
              <a:rPr lang="en-US" sz="2800" dirty="0" err="1"/>
              <a:t>tarafından</a:t>
            </a:r>
            <a:r>
              <a:rPr lang="en-US" sz="2800" dirty="0"/>
              <a:t> </a:t>
            </a:r>
            <a:r>
              <a:rPr lang="en-US" sz="2800" dirty="0" err="1" smtClean="0"/>
              <a:t>yürütülmekted</a:t>
            </a:r>
            <a:r>
              <a:rPr lang="tr-TR" sz="2800" dirty="0"/>
              <a:t>i</a:t>
            </a:r>
            <a:r>
              <a:rPr lang="en-US" sz="2800" dirty="0" smtClean="0"/>
              <a:t>r</a:t>
            </a:r>
            <a:r>
              <a:rPr lang="en-US" sz="2800" dirty="0"/>
              <a:t>. </a:t>
            </a:r>
            <a:r>
              <a:rPr lang="en-US" sz="2800" dirty="0" err="1" smtClean="0"/>
              <a:t>Örneğ</a:t>
            </a:r>
            <a:r>
              <a:rPr lang="tr-TR" sz="2800" dirty="0" smtClean="0"/>
              <a:t>i</a:t>
            </a:r>
            <a:r>
              <a:rPr lang="en-US" sz="2800" dirty="0" smtClean="0"/>
              <a:t>n</a:t>
            </a:r>
            <a:r>
              <a:rPr lang="en-US" sz="2800" dirty="0"/>
              <a:t>; </a:t>
            </a:r>
            <a:r>
              <a:rPr lang="en-US" sz="2800" dirty="0" err="1"/>
              <a:t>yazı</a:t>
            </a:r>
            <a:r>
              <a:rPr lang="en-US" sz="2800" dirty="0"/>
              <a:t> </a:t>
            </a:r>
            <a:r>
              <a:rPr lang="tr-TR" sz="2800" dirty="0" smtClean="0"/>
              <a:t>i</a:t>
            </a:r>
            <a:r>
              <a:rPr lang="en-US" sz="2800" dirty="0" err="1" smtClean="0"/>
              <a:t>şler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müdürünün</a:t>
            </a:r>
            <a:r>
              <a:rPr lang="en-US" sz="2800" dirty="0"/>
              <a:t> </a:t>
            </a:r>
            <a:r>
              <a:rPr lang="en-US" sz="2800" dirty="0" err="1"/>
              <a:t>veya</a:t>
            </a:r>
            <a:r>
              <a:rPr lang="en-US" sz="2800" dirty="0"/>
              <a:t> </a:t>
            </a:r>
            <a:r>
              <a:rPr lang="en-US" sz="2800" dirty="0" err="1"/>
              <a:t>zabıt</a:t>
            </a:r>
            <a:r>
              <a:rPr lang="en-US" sz="2800" dirty="0"/>
              <a:t> </a:t>
            </a:r>
            <a:r>
              <a:rPr lang="en-US" sz="2800" dirty="0" err="1" smtClean="0"/>
              <a:t>kât</a:t>
            </a:r>
            <a:r>
              <a:rPr lang="tr-TR" sz="2800" dirty="0"/>
              <a:t>i</a:t>
            </a:r>
            <a:r>
              <a:rPr lang="en-US" sz="2800" dirty="0" smtClean="0"/>
              <a:t>b</a:t>
            </a:r>
            <a:r>
              <a:rPr lang="tr-TR" sz="2800" dirty="0" smtClean="0"/>
              <a:t>i</a:t>
            </a:r>
            <a:r>
              <a:rPr lang="en-US" sz="2800" dirty="0" smtClean="0"/>
              <a:t>n</a:t>
            </a:r>
            <a:r>
              <a:rPr lang="tr-TR" sz="2800" dirty="0" smtClean="0"/>
              <a:t>i</a:t>
            </a:r>
            <a:r>
              <a:rPr lang="en-US" sz="2800" dirty="0" smtClean="0"/>
              <a:t>n </a:t>
            </a:r>
            <a:r>
              <a:rPr lang="en-US" sz="2800" dirty="0" err="1"/>
              <a:t>görev</a:t>
            </a:r>
            <a:r>
              <a:rPr lang="en-US" sz="2800" dirty="0"/>
              <a:t> </a:t>
            </a:r>
            <a:r>
              <a:rPr lang="en-US" sz="2800" dirty="0" err="1"/>
              <a:t>yapacağı</a:t>
            </a:r>
            <a:r>
              <a:rPr lang="en-US" sz="2800" dirty="0"/>
              <a:t> </a:t>
            </a:r>
            <a:r>
              <a:rPr lang="en-US" sz="2800" dirty="0" smtClean="0"/>
              <a:t>b</a:t>
            </a:r>
            <a:r>
              <a:rPr lang="tr-TR" sz="2800" dirty="0" smtClean="0"/>
              <a:t>i</a:t>
            </a:r>
            <a:r>
              <a:rPr lang="en-US" sz="2800" dirty="0" smtClean="0"/>
              <a:t>r</a:t>
            </a:r>
            <a:r>
              <a:rPr lang="tr-TR" sz="2800" dirty="0" smtClean="0"/>
              <a:t>i</a:t>
            </a:r>
            <a:r>
              <a:rPr lang="en-US" sz="2800" dirty="0" smtClean="0"/>
              <a:t>m</a:t>
            </a:r>
            <a:r>
              <a:rPr lang="tr-TR" sz="2800" dirty="0" smtClean="0"/>
              <a:t>i</a:t>
            </a:r>
            <a:r>
              <a:rPr lang="en-US" sz="2800" dirty="0" smtClean="0"/>
              <a:t>n </a:t>
            </a:r>
            <a:r>
              <a:rPr lang="en-US" sz="2800" dirty="0" err="1" smtClean="0"/>
              <a:t>bel</a:t>
            </a:r>
            <a:r>
              <a:rPr lang="tr-TR" sz="2800" dirty="0"/>
              <a:t>i</a:t>
            </a:r>
            <a:r>
              <a:rPr lang="en-US" sz="2800" dirty="0" err="1" smtClean="0"/>
              <a:t>rlenmes</a:t>
            </a:r>
            <a:r>
              <a:rPr lang="tr-TR" sz="2800" dirty="0" smtClean="0"/>
              <a:t>i</a:t>
            </a:r>
            <a:r>
              <a:rPr lang="en-US" sz="2800" dirty="0" smtClean="0"/>
              <a:t>, </a:t>
            </a:r>
            <a:r>
              <a:rPr lang="tr-TR" sz="2800" dirty="0" smtClean="0"/>
              <a:t>i</a:t>
            </a:r>
            <a:r>
              <a:rPr lang="en-US" sz="2800" dirty="0" smtClean="0"/>
              <a:t>z</a:t>
            </a:r>
            <a:r>
              <a:rPr lang="tr-TR" sz="2800" dirty="0" smtClean="0"/>
              <a:t>i</a:t>
            </a:r>
            <a:r>
              <a:rPr lang="en-US" sz="2800" dirty="0" smtClean="0"/>
              <a:t>n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rapor</a:t>
            </a:r>
            <a:r>
              <a:rPr lang="en-US" sz="2800" dirty="0"/>
              <a:t> </a:t>
            </a:r>
            <a:r>
              <a:rPr lang="en-US" sz="2800" dirty="0" smtClean="0"/>
              <a:t>g</a:t>
            </a:r>
            <a:r>
              <a:rPr lang="tr-TR" sz="2800" dirty="0" smtClean="0"/>
              <a:t>i</a:t>
            </a:r>
            <a:r>
              <a:rPr lang="en-US" sz="2800" dirty="0" smtClean="0"/>
              <a:t>b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tr-TR" sz="2800" dirty="0" smtClean="0"/>
              <a:t>i</a:t>
            </a:r>
            <a:r>
              <a:rPr lang="en-US" sz="2800" dirty="0" err="1" smtClean="0"/>
              <a:t>şlemler</a:t>
            </a:r>
            <a:r>
              <a:rPr lang="tr-TR" sz="2800" dirty="0" smtClean="0"/>
              <a:t>i</a:t>
            </a:r>
            <a:r>
              <a:rPr lang="en-US" sz="2800" dirty="0" smtClean="0"/>
              <a:t>n</a:t>
            </a:r>
            <a:r>
              <a:rPr lang="tr-TR" sz="2800" dirty="0" smtClean="0"/>
              <a:t>i</a:t>
            </a:r>
            <a:r>
              <a:rPr lang="en-US" sz="2800" dirty="0" smtClean="0"/>
              <a:t>n </a:t>
            </a:r>
            <a:r>
              <a:rPr lang="en-US" sz="2800" dirty="0" err="1" smtClean="0"/>
              <a:t>yürütülmes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tr-TR" sz="2800" dirty="0" smtClean="0"/>
              <a:t>i</a:t>
            </a:r>
            <a:r>
              <a:rPr lang="en-US" sz="2800" dirty="0" err="1" smtClean="0"/>
              <a:t>darî</a:t>
            </a:r>
            <a:r>
              <a:rPr lang="en-US" sz="2800" dirty="0" smtClean="0"/>
              <a:t> h</a:t>
            </a:r>
            <a:r>
              <a:rPr lang="tr-TR" sz="2800" dirty="0" smtClean="0"/>
              <a:t>i</a:t>
            </a:r>
            <a:r>
              <a:rPr lang="en-US" sz="2800" dirty="0" err="1" smtClean="0"/>
              <a:t>zmetlerdend</a:t>
            </a:r>
            <a:r>
              <a:rPr lang="tr-TR" sz="2800" dirty="0" smtClean="0"/>
              <a:t>i</a:t>
            </a:r>
            <a:r>
              <a:rPr lang="en-US" sz="2800" dirty="0" smtClean="0"/>
              <a:t>r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868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/>
              <a:t>Muhasebe</a:t>
            </a:r>
            <a:r>
              <a:rPr lang="en-US" b="1" i="1" dirty="0"/>
              <a:t> H</a:t>
            </a:r>
            <a:r>
              <a:rPr lang="tr-TR" b="1" i="1" dirty="0"/>
              <a:t>i</a:t>
            </a:r>
            <a:r>
              <a:rPr lang="en-US" b="1" i="1" dirty="0" err="1"/>
              <a:t>zmetlerler</a:t>
            </a:r>
            <a:r>
              <a:rPr lang="tr-TR" b="1" i="1" dirty="0" smtClean="0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en-US" sz="2800" dirty="0" err="1" smtClean="0"/>
              <a:t>Adl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yargının</a:t>
            </a:r>
            <a:r>
              <a:rPr lang="en-US" sz="2800" dirty="0" smtClean="0"/>
              <a:t> </a:t>
            </a:r>
            <a:r>
              <a:rPr lang="en-US" sz="2800" dirty="0" err="1" smtClean="0"/>
              <a:t>yürütülmes</a:t>
            </a:r>
            <a:r>
              <a:rPr lang="tr-TR" sz="2800" dirty="0"/>
              <a:t>i</a:t>
            </a:r>
            <a:r>
              <a:rPr lang="en-US" sz="2800" dirty="0" err="1" smtClean="0"/>
              <a:t>nde</a:t>
            </a:r>
            <a:r>
              <a:rPr lang="en-US" sz="2800" dirty="0" smtClean="0"/>
              <a:t> </a:t>
            </a:r>
            <a:r>
              <a:rPr lang="tr-TR" sz="2800" dirty="0" smtClean="0"/>
              <a:t>i</a:t>
            </a:r>
            <a:r>
              <a:rPr lang="en-US" sz="2800" dirty="0" err="1" smtClean="0"/>
              <a:t>ht</a:t>
            </a:r>
            <a:r>
              <a:rPr lang="tr-TR" sz="2800" dirty="0"/>
              <a:t>i</a:t>
            </a:r>
            <a:r>
              <a:rPr lang="en-US" sz="2800" dirty="0" err="1" smtClean="0"/>
              <a:t>yaç</a:t>
            </a:r>
            <a:r>
              <a:rPr lang="en-US" sz="2800" dirty="0" smtClean="0"/>
              <a:t> </a:t>
            </a:r>
            <a:r>
              <a:rPr lang="en-US" sz="2800" dirty="0" err="1"/>
              <a:t>duyulan</a:t>
            </a:r>
            <a:r>
              <a:rPr lang="en-US" sz="2800" dirty="0"/>
              <a:t> mal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smtClean="0"/>
              <a:t>h</a:t>
            </a:r>
            <a:r>
              <a:rPr lang="tr-TR" sz="2800" dirty="0" smtClean="0"/>
              <a:t>i</a:t>
            </a:r>
            <a:r>
              <a:rPr lang="en-US" sz="2800" dirty="0" err="1" smtClean="0"/>
              <a:t>zmet</a:t>
            </a:r>
            <a:r>
              <a:rPr lang="en-US" sz="2800" dirty="0" smtClean="0"/>
              <a:t> </a:t>
            </a:r>
            <a:r>
              <a:rPr lang="en-US" sz="2800" dirty="0" err="1"/>
              <a:t>alımlarının</a:t>
            </a:r>
            <a:r>
              <a:rPr lang="en-US" sz="2800" dirty="0"/>
              <a:t> </a:t>
            </a:r>
            <a:r>
              <a:rPr lang="en-US" sz="2800" dirty="0" err="1"/>
              <a:t>yapılması</a:t>
            </a:r>
            <a:r>
              <a:rPr lang="en-US" sz="2800" dirty="0"/>
              <a:t>, </a:t>
            </a:r>
            <a:r>
              <a:rPr lang="en-US" sz="2800" dirty="0" err="1"/>
              <a:t>harcamaların</a:t>
            </a:r>
            <a:r>
              <a:rPr lang="en-US" sz="2800" dirty="0"/>
              <a:t> </a:t>
            </a:r>
            <a:r>
              <a:rPr lang="en-US" sz="2800" dirty="0" err="1"/>
              <a:t>genel</a:t>
            </a:r>
            <a:r>
              <a:rPr lang="en-US" sz="2800" dirty="0"/>
              <a:t> </a:t>
            </a:r>
            <a:r>
              <a:rPr lang="en-US" sz="2800" dirty="0" err="1"/>
              <a:t>bütçeden</a:t>
            </a:r>
            <a:r>
              <a:rPr lang="en-US" sz="2800" dirty="0"/>
              <a:t> </a:t>
            </a:r>
            <a:r>
              <a:rPr lang="en-US" sz="2800" dirty="0" err="1"/>
              <a:t>karşılanarak</a:t>
            </a:r>
            <a:r>
              <a:rPr lang="en-US" sz="2800" dirty="0"/>
              <a:t> </a:t>
            </a:r>
            <a:r>
              <a:rPr lang="tr-TR" sz="2800" dirty="0" smtClean="0"/>
              <a:t>i</a:t>
            </a:r>
            <a:r>
              <a:rPr lang="en-US" sz="2800" dirty="0" err="1" smtClean="0"/>
              <a:t>lg</a:t>
            </a:r>
            <a:r>
              <a:rPr lang="tr-TR" sz="2800" dirty="0" smtClean="0"/>
              <a:t>i</a:t>
            </a:r>
            <a:r>
              <a:rPr lang="en-US" sz="2800" dirty="0" smtClean="0"/>
              <a:t>l</a:t>
            </a:r>
            <a:r>
              <a:rPr lang="tr-TR" sz="2800" dirty="0" smtClean="0"/>
              <a:t>i</a:t>
            </a:r>
            <a:r>
              <a:rPr lang="en-US" sz="2800" dirty="0" err="1" smtClean="0"/>
              <a:t>lere</a:t>
            </a:r>
            <a:r>
              <a:rPr lang="en-US" sz="2800" dirty="0" smtClean="0"/>
              <a:t> </a:t>
            </a:r>
            <a:r>
              <a:rPr lang="en-US" sz="2800" dirty="0" err="1" smtClean="0"/>
              <a:t>ödenmes</a:t>
            </a:r>
            <a:r>
              <a:rPr lang="tr-TR" sz="2800" dirty="0"/>
              <a:t>i</a:t>
            </a:r>
            <a:r>
              <a:rPr lang="en-US" sz="2800" dirty="0" smtClean="0"/>
              <a:t>, </a:t>
            </a:r>
            <a:r>
              <a:rPr lang="en-US" sz="2800" dirty="0" err="1" smtClean="0"/>
              <a:t>personeller</a:t>
            </a:r>
            <a:r>
              <a:rPr lang="tr-TR" sz="2800" dirty="0"/>
              <a:t>i</a:t>
            </a:r>
            <a:r>
              <a:rPr lang="en-US" sz="2800" dirty="0" smtClean="0"/>
              <a:t>n </a:t>
            </a:r>
            <a:r>
              <a:rPr lang="en-US" sz="2800" dirty="0" err="1"/>
              <a:t>maaşları</a:t>
            </a:r>
            <a:r>
              <a:rPr lang="en-US" sz="2800" dirty="0"/>
              <a:t> </a:t>
            </a:r>
            <a:r>
              <a:rPr lang="en-US" sz="2800" dirty="0" err="1"/>
              <a:t>hesaplanarak</a:t>
            </a:r>
            <a:r>
              <a:rPr lang="en-US" sz="2800" dirty="0"/>
              <a:t> </a:t>
            </a:r>
            <a:r>
              <a:rPr lang="en-US" sz="2800" dirty="0" err="1" smtClean="0"/>
              <a:t>ödenmes</a:t>
            </a:r>
            <a:r>
              <a:rPr lang="tr-TR" sz="2800" dirty="0" smtClean="0"/>
              <a:t>i</a:t>
            </a:r>
            <a:r>
              <a:rPr lang="en-US" sz="2800" dirty="0" smtClean="0"/>
              <a:t>n</a:t>
            </a:r>
            <a:r>
              <a:rPr lang="tr-TR" sz="2800" dirty="0" smtClean="0"/>
              <a:t>i</a:t>
            </a:r>
            <a:r>
              <a:rPr lang="en-US" sz="2800" dirty="0" smtClean="0"/>
              <a:t>n </a:t>
            </a:r>
            <a:r>
              <a:rPr lang="en-US" sz="2800" dirty="0" err="1"/>
              <a:t>sağlanmasına</a:t>
            </a:r>
            <a:r>
              <a:rPr lang="en-US" sz="2800" dirty="0"/>
              <a:t> </a:t>
            </a:r>
            <a:r>
              <a:rPr lang="en-US" sz="2800" dirty="0" err="1" smtClean="0"/>
              <a:t>yönel</a:t>
            </a:r>
            <a:r>
              <a:rPr lang="tr-TR" sz="2800" dirty="0"/>
              <a:t>i</a:t>
            </a:r>
            <a:r>
              <a:rPr lang="en-US" sz="2800" dirty="0" smtClean="0"/>
              <a:t>k h</a:t>
            </a:r>
            <a:r>
              <a:rPr lang="tr-TR" sz="2800" dirty="0" smtClean="0"/>
              <a:t>i</a:t>
            </a:r>
            <a:r>
              <a:rPr lang="en-US" sz="2800" dirty="0" err="1" smtClean="0"/>
              <a:t>zmetlerd</a:t>
            </a:r>
            <a:r>
              <a:rPr lang="tr-TR" sz="2800" dirty="0"/>
              <a:t>i</a:t>
            </a:r>
            <a:r>
              <a:rPr lang="en-US" sz="2800" dirty="0" smtClean="0"/>
              <a:t>r</a:t>
            </a:r>
            <a:r>
              <a:rPr lang="en-US" sz="2800" dirty="0"/>
              <a:t>. Bu </a:t>
            </a:r>
            <a:r>
              <a:rPr lang="en-US" sz="2800" dirty="0" smtClean="0"/>
              <a:t>h</a:t>
            </a:r>
            <a:r>
              <a:rPr lang="tr-TR" sz="2800" dirty="0" smtClean="0"/>
              <a:t>i</a:t>
            </a:r>
            <a:r>
              <a:rPr lang="en-US" sz="2800" dirty="0" err="1" smtClean="0"/>
              <a:t>zmetler</a:t>
            </a:r>
            <a:r>
              <a:rPr lang="en-US" sz="2800" dirty="0"/>
              <a:t>,  </a:t>
            </a:r>
            <a:r>
              <a:rPr lang="tr-TR" sz="2800" dirty="0" smtClean="0"/>
              <a:t>i</a:t>
            </a:r>
            <a:r>
              <a:rPr lang="en-US" sz="2800" dirty="0" err="1" smtClean="0"/>
              <a:t>dar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tr-TR" sz="2800" dirty="0" smtClean="0"/>
              <a:t>i</a:t>
            </a:r>
            <a:r>
              <a:rPr lang="en-US" sz="2800" dirty="0" err="1" smtClean="0"/>
              <a:t>şler</a:t>
            </a:r>
            <a:r>
              <a:rPr lang="en-US" sz="2800" dirty="0" smtClean="0"/>
              <a:t> </a:t>
            </a:r>
            <a:r>
              <a:rPr lang="en-US" sz="2800" dirty="0" err="1"/>
              <a:t>müdürü</a:t>
            </a:r>
            <a:r>
              <a:rPr lang="en-US" sz="2800" dirty="0"/>
              <a:t> </a:t>
            </a:r>
            <a:r>
              <a:rPr lang="en-US" sz="2800" dirty="0" err="1"/>
              <a:t>bulunan</a:t>
            </a:r>
            <a:r>
              <a:rPr lang="en-US" sz="2800" dirty="0"/>
              <a:t> </a:t>
            </a:r>
            <a:r>
              <a:rPr lang="en-US" sz="2800" dirty="0" err="1"/>
              <a:t>yerlerde</a:t>
            </a:r>
            <a:r>
              <a:rPr lang="en-US" sz="2800" dirty="0"/>
              <a:t> </a:t>
            </a:r>
            <a:r>
              <a:rPr lang="tr-TR" sz="2800" dirty="0" smtClean="0"/>
              <a:t>i</a:t>
            </a:r>
            <a:r>
              <a:rPr lang="en-US" sz="2800" dirty="0" err="1" smtClean="0"/>
              <a:t>dar</a:t>
            </a:r>
            <a:r>
              <a:rPr lang="tr-TR" sz="2800" dirty="0" smtClean="0"/>
              <a:t>i</a:t>
            </a:r>
            <a:r>
              <a:rPr lang="en-US" sz="2800" dirty="0" smtClean="0"/>
              <a:t>  </a:t>
            </a:r>
            <a:r>
              <a:rPr lang="tr-TR" sz="2800" dirty="0" smtClean="0"/>
              <a:t>i</a:t>
            </a:r>
            <a:r>
              <a:rPr lang="en-US" sz="2800" dirty="0" err="1" smtClean="0"/>
              <a:t>şler</a:t>
            </a:r>
            <a:r>
              <a:rPr lang="en-US" sz="2800" dirty="0" smtClean="0"/>
              <a:t> </a:t>
            </a:r>
            <a:r>
              <a:rPr lang="en-US" sz="2800" dirty="0" err="1"/>
              <a:t>müdürler</a:t>
            </a:r>
            <a:r>
              <a:rPr lang="en-US" sz="2800" dirty="0"/>
              <a:t> , </a:t>
            </a:r>
            <a:r>
              <a:rPr lang="en-US" sz="2800" dirty="0" err="1"/>
              <a:t>bulunmayan</a:t>
            </a:r>
            <a:r>
              <a:rPr lang="en-US" sz="2800" dirty="0"/>
              <a:t> </a:t>
            </a:r>
            <a:r>
              <a:rPr lang="en-US" sz="2800" dirty="0" err="1" smtClean="0"/>
              <a:t>yerlerde</a:t>
            </a:r>
            <a:r>
              <a:rPr lang="en-US" sz="2800" dirty="0" smtClean="0"/>
              <a:t>  </a:t>
            </a:r>
            <a:r>
              <a:rPr lang="tr-TR" sz="2800" dirty="0" smtClean="0"/>
              <a:t>i</a:t>
            </a:r>
            <a:r>
              <a:rPr lang="en-US" sz="2800" dirty="0" smtClean="0"/>
              <a:t>se </a:t>
            </a:r>
            <a:r>
              <a:rPr lang="en-US" sz="2800" dirty="0" err="1"/>
              <a:t>yazı</a:t>
            </a:r>
            <a:r>
              <a:rPr lang="en-US" sz="2800" dirty="0"/>
              <a:t> </a:t>
            </a:r>
            <a:r>
              <a:rPr lang="tr-TR" sz="2800" dirty="0" smtClean="0"/>
              <a:t>i</a:t>
            </a:r>
            <a:r>
              <a:rPr lang="en-US" sz="2800" dirty="0" err="1" smtClean="0"/>
              <a:t>şler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müdürler</a:t>
            </a:r>
            <a:r>
              <a:rPr lang="tr-TR" sz="2800" dirty="0" smtClean="0"/>
              <a:t>i </a:t>
            </a:r>
            <a:r>
              <a:rPr lang="en-US" sz="2800" dirty="0" err="1" smtClean="0"/>
              <a:t>tarafından</a:t>
            </a:r>
            <a:r>
              <a:rPr lang="en-US" sz="2800" dirty="0" smtClean="0"/>
              <a:t> </a:t>
            </a:r>
            <a:r>
              <a:rPr lang="en-US" sz="2800" dirty="0" err="1"/>
              <a:t>yürütülür</a:t>
            </a:r>
            <a:r>
              <a:rPr lang="en-US" sz="2800" dirty="0"/>
              <a:t>. </a:t>
            </a:r>
            <a:r>
              <a:rPr lang="en-US" sz="2800" dirty="0" err="1" smtClean="0"/>
              <a:t>Örneğ</a:t>
            </a:r>
            <a:r>
              <a:rPr lang="tr-TR" sz="2800" dirty="0"/>
              <a:t>i</a:t>
            </a:r>
            <a:r>
              <a:rPr lang="en-US" sz="2800" dirty="0" smtClean="0"/>
              <a:t>n</a:t>
            </a:r>
            <a:r>
              <a:rPr lang="en-US" sz="2800" dirty="0"/>
              <a:t>; </a:t>
            </a:r>
            <a:r>
              <a:rPr lang="en-US" sz="2800" dirty="0" err="1"/>
              <a:t>koltuk</a:t>
            </a:r>
            <a:r>
              <a:rPr lang="en-US" sz="2800" dirty="0"/>
              <a:t>, </a:t>
            </a:r>
            <a:r>
              <a:rPr lang="en-US" sz="2800" dirty="0" err="1"/>
              <a:t>masa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dolap</a:t>
            </a:r>
            <a:r>
              <a:rPr lang="en-US" sz="2800" dirty="0"/>
              <a:t> </a:t>
            </a:r>
            <a:r>
              <a:rPr lang="en-US" sz="2800" dirty="0" smtClean="0"/>
              <a:t>g</a:t>
            </a:r>
            <a:r>
              <a:rPr lang="tr-TR" sz="2800" dirty="0" smtClean="0"/>
              <a:t>i</a:t>
            </a:r>
            <a:r>
              <a:rPr lang="en-US" sz="2800" dirty="0" smtClean="0"/>
              <a:t>b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dem</a:t>
            </a:r>
            <a:r>
              <a:rPr lang="tr-TR" sz="2800" dirty="0" smtClean="0"/>
              <a:t>i</a:t>
            </a:r>
            <a:r>
              <a:rPr lang="en-US" sz="2800" dirty="0" err="1" smtClean="0"/>
              <a:t>rbaş</a:t>
            </a:r>
            <a:r>
              <a:rPr lang="en-US" sz="2800" dirty="0" smtClean="0"/>
              <a:t> </a:t>
            </a:r>
            <a:r>
              <a:rPr lang="en-US" sz="2800" dirty="0" err="1"/>
              <a:t>eşyaların</a:t>
            </a:r>
            <a:r>
              <a:rPr lang="en-US" sz="2800" dirty="0"/>
              <a:t> </a:t>
            </a:r>
            <a:r>
              <a:rPr lang="en-US" sz="2800" dirty="0" err="1"/>
              <a:t>alınması</a:t>
            </a:r>
            <a:r>
              <a:rPr lang="en-US" sz="2800" dirty="0"/>
              <a:t>, </a:t>
            </a:r>
            <a:r>
              <a:rPr lang="en-US" sz="2800" dirty="0" err="1" smtClean="0"/>
              <a:t>kırtas</a:t>
            </a:r>
            <a:r>
              <a:rPr lang="tr-TR" sz="2800" dirty="0"/>
              <a:t>i</a:t>
            </a:r>
            <a:r>
              <a:rPr lang="en-US" sz="2800" dirty="0" smtClean="0"/>
              <a:t>ye</a:t>
            </a:r>
            <a:r>
              <a:rPr lang="tr-TR" sz="2800" dirty="0" smtClean="0"/>
              <a:t> i</a:t>
            </a:r>
            <a:r>
              <a:rPr lang="en-US" sz="2800" dirty="0" err="1" smtClean="0"/>
              <a:t>ht</a:t>
            </a:r>
            <a:r>
              <a:rPr lang="tr-TR" sz="2800" dirty="0"/>
              <a:t>i</a:t>
            </a:r>
            <a:r>
              <a:rPr lang="en-US" sz="2800" dirty="0" err="1" smtClean="0"/>
              <a:t>yaçlarının</a:t>
            </a:r>
            <a:r>
              <a:rPr lang="en-US" sz="2800" dirty="0" smtClean="0"/>
              <a:t> </a:t>
            </a:r>
            <a:r>
              <a:rPr lang="en-US" sz="2800" dirty="0" err="1"/>
              <a:t>karşılanması</a:t>
            </a:r>
            <a:r>
              <a:rPr lang="en-US" sz="2800" dirty="0"/>
              <a:t> vb. </a:t>
            </a:r>
            <a:r>
              <a:rPr lang="tr-TR" sz="2800" dirty="0" smtClean="0"/>
              <a:t>i</a:t>
            </a:r>
            <a:r>
              <a:rPr lang="en-US" sz="2800" dirty="0" err="1" smtClean="0"/>
              <a:t>şlemler</a:t>
            </a:r>
            <a:r>
              <a:rPr lang="en-US" sz="2800" dirty="0" smtClean="0"/>
              <a:t> </a:t>
            </a:r>
            <a:r>
              <a:rPr lang="en-US" sz="2800" dirty="0" err="1"/>
              <a:t>muhasebe</a:t>
            </a:r>
            <a:r>
              <a:rPr lang="en-US" sz="2800" dirty="0"/>
              <a:t> </a:t>
            </a:r>
            <a:r>
              <a:rPr lang="en-US" sz="2800" dirty="0" smtClean="0"/>
              <a:t>h</a:t>
            </a:r>
            <a:r>
              <a:rPr lang="tr-TR" sz="2800" dirty="0" smtClean="0"/>
              <a:t>i</a:t>
            </a:r>
            <a:r>
              <a:rPr lang="en-US" sz="2800" dirty="0" err="1" smtClean="0"/>
              <a:t>zmetler</a:t>
            </a:r>
            <a:r>
              <a:rPr lang="tr-TR" sz="2800" dirty="0" smtClean="0"/>
              <a:t>i</a:t>
            </a:r>
            <a:r>
              <a:rPr lang="en-US" sz="2800" dirty="0" err="1" smtClean="0"/>
              <a:t>ndend</a:t>
            </a:r>
            <a:r>
              <a:rPr lang="tr-TR" sz="2800" dirty="0"/>
              <a:t>i</a:t>
            </a:r>
            <a:r>
              <a:rPr lang="en-US" sz="2800" dirty="0" smtClean="0"/>
              <a:t>r</a:t>
            </a:r>
            <a:r>
              <a:rPr lang="en-US" sz="2800" dirty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71699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/>
              <a:t>Muhafaza</a:t>
            </a:r>
            <a:r>
              <a:rPr lang="en-US" b="1" i="1" dirty="0"/>
              <a:t> H</a:t>
            </a:r>
            <a:r>
              <a:rPr lang="tr-TR" b="1" i="1" dirty="0"/>
              <a:t>i</a:t>
            </a:r>
            <a:r>
              <a:rPr lang="en-US" b="1" i="1" dirty="0" err="1"/>
              <a:t>zmetler</a:t>
            </a:r>
            <a:r>
              <a:rPr lang="tr-TR" b="1" i="1" dirty="0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800" dirty="0" smtClean="0"/>
              <a:t>	</a:t>
            </a:r>
            <a:r>
              <a:rPr lang="en-US" sz="2800" dirty="0" err="1" smtClean="0"/>
              <a:t>Tereke</a:t>
            </a:r>
            <a:r>
              <a:rPr lang="en-US" sz="2800" dirty="0" smtClean="0"/>
              <a:t> </a:t>
            </a:r>
            <a:r>
              <a:rPr lang="en-US" sz="2800" dirty="0" err="1"/>
              <a:t>veya</a:t>
            </a:r>
            <a:r>
              <a:rPr lang="en-US" sz="2800" dirty="0"/>
              <a:t> </a:t>
            </a:r>
            <a:r>
              <a:rPr lang="en-US" sz="2800" dirty="0" err="1"/>
              <a:t>emanet</a:t>
            </a:r>
            <a:r>
              <a:rPr lang="en-US" sz="2800" dirty="0"/>
              <a:t> </a:t>
            </a:r>
            <a:r>
              <a:rPr lang="en-US" sz="2800" dirty="0" err="1"/>
              <a:t>memurluğunda</a:t>
            </a:r>
            <a:r>
              <a:rPr lang="en-US" sz="2800" dirty="0"/>
              <a:t> </a:t>
            </a:r>
            <a:r>
              <a:rPr lang="en-US" sz="2800" dirty="0" err="1"/>
              <a:t>bulunan</a:t>
            </a:r>
            <a:r>
              <a:rPr lang="en-US" sz="2800" dirty="0"/>
              <a:t> </a:t>
            </a:r>
            <a:r>
              <a:rPr lang="en-US" sz="2800" dirty="0" err="1"/>
              <a:t>para</a:t>
            </a:r>
            <a:r>
              <a:rPr lang="en-US" sz="2800" dirty="0"/>
              <a:t>, </a:t>
            </a:r>
            <a:r>
              <a:rPr lang="en-US" sz="2800" dirty="0" err="1" smtClean="0"/>
              <a:t>kıymetl</a:t>
            </a:r>
            <a:r>
              <a:rPr lang="tr-TR" sz="2800" dirty="0" smtClean="0"/>
              <a:t>i</a:t>
            </a:r>
            <a:r>
              <a:rPr lang="en-US" sz="2800" dirty="0" smtClean="0"/>
              <a:t>  </a:t>
            </a:r>
            <a:r>
              <a:rPr lang="en-US" sz="2800" dirty="0" err="1" smtClean="0"/>
              <a:t>evrak</a:t>
            </a:r>
            <a:r>
              <a:rPr lang="en-US" sz="2800" dirty="0" smtClean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eşyaların</a:t>
            </a:r>
            <a:r>
              <a:rPr lang="en-US" sz="2800" dirty="0"/>
              <a:t> </a:t>
            </a:r>
            <a:r>
              <a:rPr lang="en-US" sz="2800" dirty="0" err="1" smtClean="0"/>
              <a:t>geç</a:t>
            </a:r>
            <a:r>
              <a:rPr lang="tr-TR" sz="2800" dirty="0" smtClean="0"/>
              <a:t>i</a:t>
            </a:r>
            <a:r>
              <a:rPr lang="en-US" sz="2800" dirty="0" smtClean="0"/>
              <a:t>c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olarak</a:t>
            </a:r>
            <a:r>
              <a:rPr lang="en-US" sz="2800" dirty="0" smtClean="0"/>
              <a:t> </a:t>
            </a:r>
            <a:r>
              <a:rPr lang="en-US" sz="2800" dirty="0" err="1"/>
              <a:t>korumaya</a:t>
            </a:r>
            <a:r>
              <a:rPr lang="en-US" sz="2800" dirty="0"/>
              <a:t> </a:t>
            </a:r>
            <a:r>
              <a:rPr lang="en-US" sz="2800" dirty="0" err="1"/>
              <a:t>alınarak</a:t>
            </a:r>
            <a:r>
              <a:rPr lang="en-US" sz="2800" dirty="0"/>
              <a:t> </a:t>
            </a:r>
            <a:r>
              <a:rPr lang="en-US" sz="2800" dirty="0" err="1"/>
              <a:t>mahkeme</a:t>
            </a:r>
            <a:r>
              <a:rPr lang="en-US" sz="2800" dirty="0"/>
              <a:t> </a:t>
            </a:r>
            <a:r>
              <a:rPr lang="en-US" sz="2800" dirty="0" err="1"/>
              <a:t>kararı</a:t>
            </a:r>
            <a:r>
              <a:rPr lang="en-US" sz="2800" dirty="0"/>
              <a:t> </a:t>
            </a:r>
            <a:r>
              <a:rPr lang="en-US" sz="2800" dirty="0" err="1"/>
              <a:t>veya</a:t>
            </a:r>
            <a:r>
              <a:rPr lang="en-US" sz="2800" dirty="0"/>
              <a:t> </a:t>
            </a:r>
            <a:r>
              <a:rPr lang="en-US" sz="2800" dirty="0" err="1" smtClean="0"/>
              <a:t>Cumhur</a:t>
            </a:r>
            <a:r>
              <a:rPr lang="tr-TR" sz="2800" dirty="0"/>
              <a:t>i</a:t>
            </a:r>
            <a:r>
              <a:rPr lang="en-US" sz="2800" dirty="0" smtClean="0"/>
              <a:t>yet </a:t>
            </a:r>
            <a:r>
              <a:rPr lang="en-US" sz="2800" dirty="0" err="1" smtClean="0"/>
              <a:t>savcılarının</a:t>
            </a:r>
            <a:r>
              <a:rPr lang="en-US" sz="2800" dirty="0" smtClean="0"/>
              <a:t> </a:t>
            </a:r>
            <a:r>
              <a:rPr lang="en-US" sz="2800" dirty="0" err="1" smtClean="0"/>
              <a:t>em</a:t>
            </a:r>
            <a:r>
              <a:rPr lang="tr-TR" sz="2800" dirty="0" smtClean="0"/>
              <a:t>i</a:t>
            </a:r>
            <a:r>
              <a:rPr lang="en-US" sz="2800" dirty="0" smtClean="0"/>
              <a:t>r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 smtClean="0"/>
              <a:t>tal</a:t>
            </a:r>
            <a:r>
              <a:rPr lang="tr-TR" sz="2800" dirty="0" smtClean="0"/>
              <a:t>i</a:t>
            </a:r>
            <a:r>
              <a:rPr lang="en-US" sz="2800" dirty="0" err="1" smtClean="0"/>
              <a:t>matları</a:t>
            </a:r>
            <a:r>
              <a:rPr lang="en-US" sz="2800" dirty="0" smtClean="0"/>
              <a:t> </a:t>
            </a:r>
            <a:r>
              <a:rPr lang="en-US" sz="2800" dirty="0" err="1"/>
              <a:t>doğrultusunda</a:t>
            </a:r>
            <a:r>
              <a:rPr lang="en-US" sz="2800" dirty="0"/>
              <a:t> </a:t>
            </a:r>
            <a:r>
              <a:rPr lang="en-US" sz="2800" dirty="0" err="1" smtClean="0"/>
              <a:t>gerekl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tr-TR" sz="2800" dirty="0" smtClean="0"/>
              <a:t>i</a:t>
            </a:r>
            <a:r>
              <a:rPr lang="en-US" sz="2800" dirty="0" err="1" smtClean="0"/>
              <a:t>şlemler</a:t>
            </a:r>
            <a:r>
              <a:rPr lang="tr-TR" sz="2800" dirty="0"/>
              <a:t>i</a:t>
            </a:r>
            <a:r>
              <a:rPr lang="en-US" sz="2800" dirty="0" smtClean="0"/>
              <a:t>n </a:t>
            </a:r>
            <a:r>
              <a:rPr lang="en-US" sz="2800" dirty="0" err="1"/>
              <a:t>yapılmasıdır</a:t>
            </a:r>
            <a:r>
              <a:rPr lang="en-US" sz="280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6102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/>
              <a:t>A</a:t>
            </a:r>
            <a:r>
              <a:rPr lang="en-US" b="1" dirty="0" smtClean="0"/>
              <a:t>DLİ </a:t>
            </a:r>
            <a:r>
              <a:rPr lang="en-US" b="1" dirty="0"/>
              <a:t>YARGI </a:t>
            </a:r>
            <a:r>
              <a:rPr lang="en-US" b="1" dirty="0" smtClean="0"/>
              <a:t>PERSONELİ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en-US" sz="2800" dirty="0" err="1" smtClean="0"/>
              <a:t>Adl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yargı</a:t>
            </a:r>
            <a:r>
              <a:rPr lang="en-US" sz="2800" dirty="0"/>
              <a:t> </a:t>
            </a:r>
            <a:r>
              <a:rPr lang="en-US" sz="2800" dirty="0" err="1" smtClean="0"/>
              <a:t>personel</a:t>
            </a:r>
            <a:r>
              <a:rPr lang="tr-TR" sz="2800" dirty="0" smtClean="0"/>
              <a:t>i</a:t>
            </a:r>
            <a:r>
              <a:rPr lang="en-US" sz="2800" dirty="0" smtClean="0"/>
              <a:t>n</a:t>
            </a:r>
            <a:r>
              <a:rPr lang="tr-TR" sz="2800" dirty="0" smtClean="0"/>
              <a:t>i</a:t>
            </a:r>
            <a:r>
              <a:rPr lang="en-US" sz="2800" dirty="0" smtClean="0"/>
              <a:t>; </a:t>
            </a:r>
            <a:r>
              <a:rPr lang="en-US" sz="2800" dirty="0" err="1" smtClean="0"/>
              <a:t>Hâk</a:t>
            </a:r>
            <a:r>
              <a:rPr lang="tr-TR" sz="2800" dirty="0" smtClean="0"/>
              <a:t>i</a:t>
            </a:r>
            <a:r>
              <a:rPr lang="en-US" sz="2800" dirty="0" err="1" smtClean="0"/>
              <a:t>mler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savcıları</a:t>
            </a:r>
            <a:r>
              <a:rPr lang="en-US" sz="2800" dirty="0"/>
              <a:t> </a:t>
            </a:r>
            <a:r>
              <a:rPr lang="en-US" sz="2800" dirty="0" err="1" smtClean="0"/>
              <a:t>har</a:t>
            </a:r>
            <a:r>
              <a:rPr lang="tr-TR" sz="2800" dirty="0" smtClean="0"/>
              <a:t>i</a:t>
            </a:r>
            <a:r>
              <a:rPr lang="en-US" sz="2800" dirty="0" smtClean="0"/>
              <a:t>ç </a:t>
            </a:r>
            <a:r>
              <a:rPr lang="en-US" sz="2800" dirty="0" err="1"/>
              <a:t>tutarsak</a:t>
            </a:r>
            <a:r>
              <a:rPr lang="en-US" sz="2800" dirty="0"/>
              <a:t> “</a:t>
            </a:r>
            <a:r>
              <a:rPr lang="en-US" sz="2800" dirty="0" err="1" smtClean="0"/>
              <a:t>Adl</a:t>
            </a:r>
            <a:r>
              <a:rPr lang="tr-TR" sz="2800" dirty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Yargı</a:t>
            </a:r>
            <a:r>
              <a:rPr lang="en-US" sz="2800" dirty="0"/>
              <a:t> </a:t>
            </a:r>
            <a:r>
              <a:rPr lang="en-US" sz="2800" dirty="0" err="1"/>
              <a:t>Adalet</a:t>
            </a:r>
            <a:r>
              <a:rPr lang="en-US" sz="2800" dirty="0"/>
              <a:t> </a:t>
            </a:r>
            <a:r>
              <a:rPr lang="en-US" sz="2800" dirty="0" err="1" smtClean="0"/>
              <a:t>Memurları</a:t>
            </a:r>
            <a:r>
              <a:rPr lang="en-US" sz="2800" dirty="0" smtClean="0"/>
              <a:t>”</a:t>
            </a:r>
            <a:r>
              <a:rPr lang="tr-TR" sz="2800" dirty="0" smtClean="0"/>
              <a:t>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/>
              <a:t>“</a:t>
            </a:r>
            <a:r>
              <a:rPr lang="en-US" sz="2800" dirty="0" err="1" smtClean="0"/>
              <a:t>Adl</a:t>
            </a:r>
            <a:r>
              <a:rPr lang="tr-TR" sz="2800" dirty="0" smtClean="0"/>
              <a:t>i </a:t>
            </a:r>
            <a:r>
              <a:rPr lang="en-US" sz="2800" dirty="0" err="1" smtClean="0"/>
              <a:t>Yargı</a:t>
            </a:r>
            <a:r>
              <a:rPr lang="en-US" sz="2800" dirty="0" smtClean="0"/>
              <a:t> </a:t>
            </a:r>
            <a:r>
              <a:rPr lang="en-US" sz="2800" dirty="0" err="1" smtClean="0"/>
              <a:t>Kalem</a:t>
            </a:r>
            <a:r>
              <a:rPr lang="en-US" sz="2800" dirty="0" smtClean="0"/>
              <a:t> </a:t>
            </a:r>
            <a:r>
              <a:rPr lang="en-US" sz="2800" dirty="0" err="1"/>
              <a:t>Personel</a:t>
            </a:r>
            <a:r>
              <a:rPr lang="en-US" sz="2800" dirty="0"/>
              <a:t> ”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tr-TR" sz="2800" dirty="0" smtClean="0"/>
              <a:t>i</a:t>
            </a:r>
            <a:r>
              <a:rPr lang="en-US" sz="2800" dirty="0" smtClean="0"/>
              <a:t>k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gruba</a:t>
            </a:r>
            <a:r>
              <a:rPr lang="en-US" sz="2800" dirty="0"/>
              <a:t> </a:t>
            </a:r>
            <a:r>
              <a:rPr lang="en-US" sz="2800" dirty="0" err="1" smtClean="0"/>
              <a:t>ayırab</a:t>
            </a:r>
            <a:r>
              <a:rPr lang="tr-TR" sz="2800" dirty="0"/>
              <a:t>i</a:t>
            </a:r>
            <a:r>
              <a:rPr lang="en-US" sz="2800" dirty="0" smtClean="0"/>
              <a:t>l</a:t>
            </a:r>
            <a:r>
              <a:rPr lang="tr-TR" sz="2800" dirty="0" smtClean="0"/>
              <a:t>i</a:t>
            </a:r>
            <a:r>
              <a:rPr lang="en-US" sz="2800" dirty="0" smtClean="0"/>
              <a:t>r</a:t>
            </a:r>
            <a:r>
              <a:rPr lang="tr-TR" sz="2800" dirty="0" smtClean="0"/>
              <a:t>i</a:t>
            </a:r>
            <a:r>
              <a:rPr lang="en-US" sz="2800" dirty="0" smtClean="0"/>
              <a:t>z</a:t>
            </a:r>
            <a:r>
              <a:rPr lang="en-US" sz="2800" dirty="0"/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24</a:t>
            </a:fld>
            <a:endParaRPr lang="en-US"/>
          </a:p>
        </p:txBody>
      </p:sp>
      <p:grpSp>
        <p:nvGrpSpPr>
          <p:cNvPr id="1223" name="Group 260"/>
          <p:cNvGrpSpPr>
            <a:grpSpLocks/>
          </p:cNvGrpSpPr>
          <p:nvPr/>
        </p:nvGrpSpPr>
        <p:grpSpPr bwMode="auto">
          <a:xfrm>
            <a:off x="63642" y="3124200"/>
            <a:ext cx="9080357" cy="3581400"/>
            <a:chOff x="1309" y="15"/>
            <a:chExt cx="8957" cy="3714"/>
          </a:xfrm>
        </p:grpSpPr>
        <p:sp>
          <p:nvSpPr>
            <p:cNvPr id="1224" name="Freeform 261"/>
            <p:cNvSpPr>
              <a:spLocks/>
            </p:cNvSpPr>
            <p:nvPr/>
          </p:nvSpPr>
          <p:spPr bwMode="auto">
            <a:xfrm>
              <a:off x="1309" y="138"/>
              <a:ext cx="8957" cy="3591"/>
            </a:xfrm>
            <a:custGeom>
              <a:avLst/>
              <a:gdLst>
                <a:gd name="T0" fmla="+- 0 1669 1309"/>
                <a:gd name="T1" fmla="*/ T0 w 8957"/>
                <a:gd name="T2" fmla="+- 0 138 138"/>
                <a:gd name="T3" fmla="*/ 138 h 3591"/>
                <a:gd name="T4" fmla="+- 0 1571 1309"/>
                <a:gd name="T5" fmla="*/ T4 w 8957"/>
                <a:gd name="T6" fmla="+- 0 138 138"/>
                <a:gd name="T7" fmla="*/ 138 h 3591"/>
                <a:gd name="T8" fmla="+- 0 1493 1309"/>
                <a:gd name="T9" fmla="*/ T8 w 8957"/>
                <a:gd name="T10" fmla="+- 0 141 138"/>
                <a:gd name="T11" fmla="*/ 141 h 3591"/>
                <a:gd name="T12" fmla="+- 0 1432 1309"/>
                <a:gd name="T13" fmla="*/ T12 w 8957"/>
                <a:gd name="T14" fmla="+- 0 147 138"/>
                <a:gd name="T15" fmla="*/ 147 h 3591"/>
                <a:gd name="T16" fmla="+- 0 1369 1309"/>
                <a:gd name="T17" fmla="*/ T16 w 8957"/>
                <a:gd name="T18" fmla="+- 0 171 138"/>
                <a:gd name="T19" fmla="*/ 171 h 3591"/>
                <a:gd name="T20" fmla="+- 0 1324 1309"/>
                <a:gd name="T21" fmla="*/ T20 w 8957"/>
                <a:gd name="T22" fmla="+- 0 237 138"/>
                <a:gd name="T23" fmla="*/ 237 h 3591"/>
                <a:gd name="T24" fmla="+- 0 1312 1309"/>
                <a:gd name="T25" fmla="*/ T24 w 8957"/>
                <a:gd name="T26" fmla="+- 0 322 138"/>
                <a:gd name="T27" fmla="*/ 322 h 3591"/>
                <a:gd name="T28" fmla="+- 0 1309 1309"/>
                <a:gd name="T29" fmla="*/ T28 w 8957"/>
                <a:gd name="T30" fmla="+- 0 400 138"/>
                <a:gd name="T31" fmla="*/ 400 h 3591"/>
                <a:gd name="T32" fmla="+- 0 1309 1309"/>
                <a:gd name="T33" fmla="*/ T32 w 8957"/>
                <a:gd name="T34" fmla="+- 0 498 138"/>
                <a:gd name="T35" fmla="*/ 498 h 3591"/>
                <a:gd name="T36" fmla="+- 0 1309 1309"/>
                <a:gd name="T37" fmla="*/ T36 w 8957"/>
                <a:gd name="T38" fmla="+- 0 3369 138"/>
                <a:gd name="T39" fmla="*/ 3369 h 3591"/>
                <a:gd name="T40" fmla="+- 0 1309 1309"/>
                <a:gd name="T41" fmla="*/ T40 w 8957"/>
                <a:gd name="T42" fmla="+- 0 3467 138"/>
                <a:gd name="T43" fmla="*/ 3467 h 3591"/>
                <a:gd name="T44" fmla="+- 0 1312 1309"/>
                <a:gd name="T45" fmla="*/ T44 w 8957"/>
                <a:gd name="T46" fmla="+- 0 3545 138"/>
                <a:gd name="T47" fmla="*/ 3545 h 3591"/>
                <a:gd name="T48" fmla="+- 0 1319 1309"/>
                <a:gd name="T49" fmla="*/ T48 w 8957"/>
                <a:gd name="T50" fmla="+- 0 3605 138"/>
                <a:gd name="T51" fmla="*/ 3605 h 3591"/>
                <a:gd name="T52" fmla="+- 0 1342 1309"/>
                <a:gd name="T53" fmla="*/ T52 w 8957"/>
                <a:gd name="T54" fmla="+- 0 3669 138"/>
                <a:gd name="T55" fmla="*/ 3669 h 3591"/>
                <a:gd name="T56" fmla="+- 0 1408 1309"/>
                <a:gd name="T57" fmla="*/ T56 w 8957"/>
                <a:gd name="T58" fmla="+- 0 3714 138"/>
                <a:gd name="T59" fmla="*/ 3714 h 3591"/>
                <a:gd name="T60" fmla="+- 0 1493 1309"/>
                <a:gd name="T61" fmla="*/ T60 w 8957"/>
                <a:gd name="T62" fmla="+- 0 3726 138"/>
                <a:gd name="T63" fmla="*/ 3726 h 3591"/>
                <a:gd name="T64" fmla="+- 0 1571 1309"/>
                <a:gd name="T65" fmla="*/ T64 w 8957"/>
                <a:gd name="T66" fmla="+- 0 3729 138"/>
                <a:gd name="T67" fmla="*/ 3729 h 3591"/>
                <a:gd name="T68" fmla="+- 0 1669 1309"/>
                <a:gd name="T69" fmla="*/ T68 w 8957"/>
                <a:gd name="T70" fmla="+- 0 3729 138"/>
                <a:gd name="T71" fmla="*/ 3729 h 3591"/>
                <a:gd name="T72" fmla="+- 0 9906 1309"/>
                <a:gd name="T73" fmla="*/ T72 w 8957"/>
                <a:gd name="T74" fmla="+- 0 3729 138"/>
                <a:gd name="T75" fmla="*/ 3729 h 3591"/>
                <a:gd name="T76" fmla="+- 0 10004 1309"/>
                <a:gd name="T77" fmla="*/ T76 w 8957"/>
                <a:gd name="T78" fmla="+- 0 3729 138"/>
                <a:gd name="T79" fmla="*/ 3729 h 3591"/>
                <a:gd name="T80" fmla="+- 0 10082 1309"/>
                <a:gd name="T81" fmla="*/ T80 w 8957"/>
                <a:gd name="T82" fmla="+- 0 3726 138"/>
                <a:gd name="T83" fmla="*/ 3726 h 3591"/>
                <a:gd name="T84" fmla="+- 0 10143 1309"/>
                <a:gd name="T85" fmla="*/ T84 w 8957"/>
                <a:gd name="T86" fmla="+- 0 3719 138"/>
                <a:gd name="T87" fmla="*/ 3719 h 3591"/>
                <a:gd name="T88" fmla="+- 0 10207 1309"/>
                <a:gd name="T89" fmla="*/ T88 w 8957"/>
                <a:gd name="T90" fmla="+- 0 3696 138"/>
                <a:gd name="T91" fmla="*/ 3696 h 3591"/>
                <a:gd name="T92" fmla="+- 0 10251 1309"/>
                <a:gd name="T93" fmla="*/ T92 w 8957"/>
                <a:gd name="T94" fmla="+- 0 3630 138"/>
                <a:gd name="T95" fmla="*/ 3630 h 3591"/>
                <a:gd name="T96" fmla="+- 0 10264 1309"/>
                <a:gd name="T97" fmla="*/ T96 w 8957"/>
                <a:gd name="T98" fmla="+- 0 3545 138"/>
                <a:gd name="T99" fmla="*/ 3545 h 3591"/>
                <a:gd name="T100" fmla="+- 0 10266 1309"/>
                <a:gd name="T101" fmla="*/ T100 w 8957"/>
                <a:gd name="T102" fmla="+- 0 3467 138"/>
                <a:gd name="T103" fmla="*/ 3467 h 3591"/>
                <a:gd name="T104" fmla="+- 0 10266 1309"/>
                <a:gd name="T105" fmla="*/ T104 w 8957"/>
                <a:gd name="T106" fmla="+- 0 3369 138"/>
                <a:gd name="T107" fmla="*/ 3369 h 3591"/>
                <a:gd name="T108" fmla="+- 0 10266 1309"/>
                <a:gd name="T109" fmla="*/ T108 w 8957"/>
                <a:gd name="T110" fmla="+- 0 498 138"/>
                <a:gd name="T111" fmla="*/ 498 h 3591"/>
                <a:gd name="T112" fmla="+- 0 10266 1309"/>
                <a:gd name="T113" fmla="*/ T112 w 8957"/>
                <a:gd name="T114" fmla="+- 0 400 138"/>
                <a:gd name="T115" fmla="*/ 400 h 3591"/>
                <a:gd name="T116" fmla="+- 0 10264 1309"/>
                <a:gd name="T117" fmla="*/ T116 w 8957"/>
                <a:gd name="T118" fmla="+- 0 322 138"/>
                <a:gd name="T119" fmla="*/ 322 h 3591"/>
                <a:gd name="T120" fmla="+- 0 10257 1309"/>
                <a:gd name="T121" fmla="*/ T120 w 8957"/>
                <a:gd name="T122" fmla="+- 0 261 138"/>
                <a:gd name="T123" fmla="*/ 261 h 3591"/>
                <a:gd name="T124" fmla="+- 0 10234 1309"/>
                <a:gd name="T125" fmla="*/ T124 w 8957"/>
                <a:gd name="T126" fmla="+- 0 198 138"/>
                <a:gd name="T127" fmla="*/ 198 h 3591"/>
                <a:gd name="T128" fmla="+- 0 10168 1309"/>
                <a:gd name="T129" fmla="*/ T128 w 8957"/>
                <a:gd name="T130" fmla="+- 0 153 138"/>
                <a:gd name="T131" fmla="*/ 153 h 3591"/>
                <a:gd name="T132" fmla="+- 0 10082 1309"/>
                <a:gd name="T133" fmla="*/ T132 w 8957"/>
                <a:gd name="T134" fmla="+- 0 141 138"/>
                <a:gd name="T135" fmla="*/ 141 h 3591"/>
                <a:gd name="T136" fmla="+- 0 10004 1309"/>
                <a:gd name="T137" fmla="*/ T136 w 8957"/>
                <a:gd name="T138" fmla="+- 0 138 138"/>
                <a:gd name="T139" fmla="*/ 138 h 3591"/>
                <a:gd name="T140" fmla="+- 0 9906 1309"/>
                <a:gd name="T141" fmla="*/ T140 w 8957"/>
                <a:gd name="T142" fmla="+- 0 138 138"/>
                <a:gd name="T143" fmla="*/ 138 h 3591"/>
                <a:gd name="T144" fmla="+- 0 1669 1309"/>
                <a:gd name="T145" fmla="*/ T144 w 8957"/>
                <a:gd name="T146" fmla="+- 0 138 138"/>
                <a:gd name="T147" fmla="*/ 138 h 3591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  <a:cxn ang="0">
                  <a:pos x="T121" y="T123"/>
                </a:cxn>
                <a:cxn ang="0">
                  <a:pos x="T125" y="T127"/>
                </a:cxn>
                <a:cxn ang="0">
                  <a:pos x="T129" y="T131"/>
                </a:cxn>
                <a:cxn ang="0">
                  <a:pos x="T133" y="T135"/>
                </a:cxn>
                <a:cxn ang="0">
                  <a:pos x="T137" y="T139"/>
                </a:cxn>
                <a:cxn ang="0">
                  <a:pos x="T141" y="T143"/>
                </a:cxn>
                <a:cxn ang="0">
                  <a:pos x="T145" y="T147"/>
                </a:cxn>
              </a:cxnLst>
              <a:rect l="0" t="0" r="r" b="b"/>
              <a:pathLst>
                <a:path w="8957" h="3591">
                  <a:moveTo>
                    <a:pt x="360" y="0"/>
                  </a:moveTo>
                  <a:lnTo>
                    <a:pt x="262" y="0"/>
                  </a:lnTo>
                  <a:lnTo>
                    <a:pt x="184" y="3"/>
                  </a:lnTo>
                  <a:lnTo>
                    <a:pt x="123" y="9"/>
                  </a:lnTo>
                  <a:lnTo>
                    <a:pt x="60" y="33"/>
                  </a:lnTo>
                  <a:lnTo>
                    <a:pt x="15" y="99"/>
                  </a:lnTo>
                  <a:lnTo>
                    <a:pt x="3" y="184"/>
                  </a:lnTo>
                  <a:lnTo>
                    <a:pt x="0" y="262"/>
                  </a:lnTo>
                  <a:lnTo>
                    <a:pt x="0" y="360"/>
                  </a:lnTo>
                  <a:lnTo>
                    <a:pt x="0" y="3231"/>
                  </a:lnTo>
                  <a:lnTo>
                    <a:pt x="0" y="3329"/>
                  </a:lnTo>
                  <a:lnTo>
                    <a:pt x="3" y="3407"/>
                  </a:lnTo>
                  <a:lnTo>
                    <a:pt x="10" y="3467"/>
                  </a:lnTo>
                  <a:lnTo>
                    <a:pt x="33" y="3531"/>
                  </a:lnTo>
                  <a:lnTo>
                    <a:pt x="99" y="3576"/>
                  </a:lnTo>
                  <a:lnTo>
                    <a:pt x="184" y="3588"/>
                  </a:lnTo>
                  <a:lnTo>
                    <a:pt x="262" y="3591"/>
                  </a:lnTo>
                  <a:lnTo>
                    <a:pt x="360" y="3591"/>
                  </a:lnTo>
                  <a:lnTo>
                    <a:pt x="8597" y="3591"/>
                  </a:lnTo>
                  <a:lnTo>
                    <a:pt x="8695" y="3591"/>
                  </a:lnTo>
                  <a:lnTo>
                    <a:pt x="8773" y="3588"/>
                  </a:lnTo>
                  <a:lnTo>
                    <a:pt x="8834" y="3581"/>
                  </a:lnTo>
                  <a:lnTo>
                    <a:pt x="8898" y="3558"/>
                  </a:lnTo>
                  <a:lnTo>
                    <a:pt x="8942" y="3492"/>
                  </a:lnTo>
                  <a:lnTo>
                    <a:pt x="8955" y="3407"/>
                  </a:lnTo>
                  <a:lnTo>
                    <a:pt x="8957" y="3329"/>
                  </a:lnTo>
                  <a:lnTo>
                    <a:pt x="8957" y="3231"/>
                  </a:lnTo>
                  <a:lnTo>
                    <a:pt x="8957" y="360"/>
                  </a:lnTo>
                  <a:lnTo>
                    <a:pt x="8957" y="262"/>
                  </a:lnTo>
                  <a:lnTo>
                    <a:pt x="8955" y="184"/>
                  </a:lnTo>
                  <a:lnTo>
                    <a:pt x="8948" y="123"/>
                  </a:lnTo>
                  <a:lnTo>
                    <a:pt x="8925" y="60"/>
                  </a:lnTo>
                  <a:lnTo>
                    <a:pt x="8859" y="15"/>
                  </a:lnTo>
                  <a:lnTo>
                    <a:pt x="8773" y="3"/>
                  </a:lnTo>
                  <a:lnTo>
                    <a:pt x="8695" y="0"/>
                  </a:lnTo>
                  <a:lnTo>
                    <a:pt x="8597" y="0"/>
                  </a:lnTo>
                  <a:lnTo>
                    <a:pt x="360" y="0"/>
                  </a:lnTo>
                  <a:close/>
                </a:path>
              </a:pathLst>
            </a:custGeom>
            <a:noFill/>
            <a:ln w="6350">
              <a:solidFill>
                <a:srgbClr val="36343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5" name="Freeform 262"/>
            <p:cNvSpPr>
              <a:spLocks/>
            </p:cNvSpPr>
            <p:nvPr/>
          </p:nvSpPr>
          <p:spPr bwMode="auto">
            <a:xfrm>
              <a:off x="8739" y="15"/>
              <a:ext cx="1155" cy="248"/>
            </a:xfrm>
            <a:custGeom>
              <a:avLst/>
              <a:gdLst>
                <a:gd name="T0" fmla="+- 0 8839 8739"/>
                <a:gd name="T1" fmla="*/ T0 w 1155"/>
                <a:gd name="T2" fmla="+- 0 15 15"/>
                <a:gd name="T3" fmla="*/ 15 h 248"/>
                <a:gd name="T4" fmla="+- 0 8776 8739"/>
                <a:gd name="T5" fmla="*/ T4 w 1155"/>
                <a:gd name="T6" fmla="+- 0 17 15"/>
                <a:gd name="T7" fmla="*/ 17 h 248"/>
                <a:gd name="T8" fmla="+- 0 8742 8739"/>
                <a:gd name="T9" fmla="*/ T8 w 1155"/>
                <a:gd name="T10" fmla="+- 0 50 15"/>
                <a:gd name="T11" fmla="*/ 50 h 248"/>
                <a:gd name="T12" fmla="+- 0 8739 8739"/>
                <a:gd name="T13" fmla="*/ T12 w 1155"/>
                <a:gd name="T14" fmla="+- 0 112 15"/>
                <a:gd name="T15" fmla="*/ 112 h 248"/>
                <a:gd name="T16" fmla="+- 0 8739 8739"/>
                <a:gd name="T17" fmla="*/ T16 w 1155"/>
                <a:gd name="T18" fmla="+- 0 163 15"/>
                <a:gd name="T19" fmla="*/ 163 h 248"/>
                <a:gd name="T20" fmla="+- 0 8739 8739"/>
                <a:gd name="T21" fmla="*/ T20 w 1155"/>
                <a:gd name="T22" fmla="+- 0 199 15"/>
                <a:gd name="T23" fmla="*/ 199 h 248"/>
                <a:gd name="T24" fmla="+- 0 8747 8739"/>
                <a:gd name="T25" fmla="*/ T24 w 1155"/>
                <a:gd name="T26" fmla="+- 0 244 15"/>
                <a:gd name="T27" fmla="*/ 244 h 248"/>
                <a:gd name="T28" fmla="+- 0 8800 8739"/>
                <a:gd name="T29" fmla="*/ T28 w 1155"/>
                <a:gd name="T30" fmla="+- 0 262 15"/>
                <a:gd name="T31" fmla="*/ 262 h 248"/>
                <a:gd name="T32" fmla="+- 0 9795 8739"/>
                <a:gd name="T33" fmla="*/ T32 w 1155"/>
                <a:gd name="T34" fmla="+- 0 263 15"/>
                <a:gd name="T35" fmla="*/ 263 h 248"/>
                <a:gd name="T36" fmla="+- 0 9831 8739"/>
                <a:gd name="T37" fmla="*/ T36 w 1155"/>
                <a:gd name="T38" fmla="+- 0 262 15"/>
                <a:gd name="T39" fmla="*/ 262 h 248"/>
                <a:gd name="T40" fmla="+- 0 9875 8739"/>
                <a:gd name="T41" fmla="*/ T40 w 1155"/>
                <a:gd name="T42" fmla="+- 0 255 15"/>
                <a:gd name="T43" fmla="*/ 255 h 248"/>
                <a:gd name="T44" fmla="+- 0 9894 8739"/>
                <a:gd name="T45" fmla="*/ T44 w 1155"/>
                <a:gd name="T46" fmla="+- 0 202 15"/>
                <a:gd name="T47" fmla="*/ 202 h 248"/>
                <a:gd name="T48" fmla="+- 0 9895 8739"/>
                <a:gd name="T49" fmla="*/ T48 w 1155"/>
                <a:gd name="T50" fmla="+- 0 115 15"/>
                <a:gd name="T51" fmla="*/ 115 h 248"/>
                <a:gd name="T52" fmla="+- 0 9894 8739"/>
                <a:gd name="T53" fmla="*/ T52 w 1155"/>
                <a:gd name="T54" fmla="+- 0 78 15"/>
                <a:gd name="T55" fmla="*/ 78 h 248"/>
                <a:gd name="T56" fmla="+- 0 9887 8739"/>
                <a:gd name="T57" fmla="*/ T56 w 1155"/>
                <a:gd name="T58" fmla="+- 0 34 15"/>
                <a:gd name="T59" fmla="*/ 34 h 248"/>
                <a:gd name="T60" fmla="+- 0 9833 8739"/>
                <a:gd name="T61" fmla="*/ T60 w 1155"/>
                <a:gd name="T62" fmla="+- 0 15 15"/>
                <a:gd name="T63" fmla="*/ 15 h 248"/>
                <a:gd name="T64" fmla="+- 0 8839 8739"/>
                <a:gd name="T65" fmla="*/ T64 w 1155"/>
                <a:gd name="T66" fmla="+- 0 15 15"/>
                <a:gd name="T67" fmla="*/ 15 h 24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</a:cxnLst>
              <a:rect l="0" t="0" r="r" b="b"/>
              <a:pathLst>
                <a:path w="1155" h="248">
                  <a:moveTo>
                    <a:pt x="100" y="0"/>
                  </a:moveTo>
                  <a:lnTo>
                    <a:pt x="37" y="2"/>
                  </a:lnTo>
                  <a:lnTo>
                    <a:pt x="3" y="35"/>
                  </a:lnTo>
                  <a:lnTo>
                    <a:pt x="0" y="97"/>
                  </a:lnTo>
                  <a:lnTo>
                    <a:pt x="0" y="148"/>
                  </a:lnTo>
                  <a:lnTo>
                    <a:pt x="0" y="184"/>
                  </a:lnTo>
                  <a:lnTo>
                    <a:pt x="8" y="229"/>
                  </a:lnTo>
                  <a:lnTo>
                    <a:pt x="61" y="247"/>
                  </a:lnTo>
                  <a:lnTo>
                    <a:pt x="1056" y="248"/>
                  </a:lnTo>
                  <a:lnTo>
                    <a:pt x="1092" y="247"/>
                  </a:lnTo>
                  <a:lnTo>
                    <a:pt x="1136" y="240"/>
                  </a:lnTo>
                  <a:lnTo>
                    <a:pt x="1155" y="187"/>
                  </a:lnTo>
                  <a:lnTo>
                    <a:pt x="1156" y="100"/>
                  </a:lnTo>
                  <a:lnTo>
                    <a:pt x="1155" y="63"/>
                  </a:lnTo>
                  <a:lnTo>
                    <a:pt x="1148" y="19"/>
                  </a:lnTo>
                  <a:lnTo>
                    <a:pt x="1094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3634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6" name="Freeform 263"/>
            <p:cNvSpPr>
              <a:spLocks/>
            </p:cNvSpPr>
            <p:nvPr/>
          </p:nvSpPr>
          <p:spPr bwMode="auto">
            <a:xfrm>
              <a:off x="3638" y="286"/>
              <a:ext cx="3026" cy="288"/>
            </a:xfrm>
            <a:custGeom>
              <a:avLst/>
              <a:gdLst>
                <a:gd name="T0" fmla="+- 0 3638 3638"/>
                <a:gd name="T1" fmla="*/ T0 w 3026"/>
                <a:gd name="T2" fmla="+- 0 286 286"/>
                <a:gd name="T3" fmla="*/ 286 h 288"/>
                <a:gd name="T4" fmla="+- 0 3638 3638"/>
                <a:gd name="T5" fmla="*/ T4 w 3026"/>
                <a:gd name="T6" fmla="+- 0 574 286"/>
                <a:gd name="T7" fmla="*/ 574 h 288"/>
                <a:gd name="T8" fmla="+- 0 6664 3638"/>
                <a:gd name="T9" fmla="*/ T8 w 3026"/>
                <a:gd name="T10" fmla="+- 0 574 286"/>
                <a:gd name="T11" fmla="*/ 574 h 288"/>
                <a:gd name="T12" fmla="+- 0 6664 3638"/>
                <a:gd name="T13" fmla="*/ T12 w 3026"/>
                <a:gd name="T14" fmla="+- 0 286 286"/>
                <a:gd name="T15" fmla="*/ 286 h 288"/>
                <a:gd name="T16" fmla="+- 0 3638 3638"/>
                <a:gd name="T17" fmla="*/ T16 w 3026"/>
                <a:gd name="T18" fmla="+- 0 286 286"/>
                <a:gd name="T19" fmla="*/ 286 h 28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3026" h="288">
                  <a:moveTo>
                    <a:pt x="0" y="0"/>
                  </a:moveTo>
                  <a:lnTo>
                    <a:pt x="0" y="288"/>
                  </a:lnTo>
                  <a:lnTo>
                    <a:pt x="3026" y="288"/>
                  </a:lnTo>
                  <a:lnTo>
                    <a:pt x="302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0D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7" name="Freeform 264"/>
            <p:cNvSpPr>
              <a:spLocks/>
            </p:cNvSpPr>
            <p:nvPr/>
          </p:nvSpPr>
          <p:spPr bwMode="auto">
            <a:xfrm>
              <a:off x="3638" y="286"/>
              <a:ext cx="3026" cy="288"/>
            </a:xfrm>
            <a:custGeom>
              <a:avLst/>
              <a:gdLst>
                <a:gd name="T0" fmla="+- 0 3638 3638"/>
                <a:gd name="T1" fmla="*/ T0 w 3026"/>
                <a:gd name="T2" fmla="+- 0 286 286"/>
                <a:gd name="T3" fmla="*/ 286 h 288"/>
                <a:gd name="T4" fmla="+- 0 6664 3638"/>
                <a:gd name="T5" fmla="*/ T4 w 3026"/>
                <a:gd name="T6" fmla="+- 0 286 286"/>
                <a:gd name="T7" fmla="*/ 286 h 288"/>
                <a:gd name="T8" fmla="+- 0 6664 3638"/>
                <a:gd name="T9" fmla="*/ T8 w 3026"/>
                <a:gd name="T10" fmla="+- 0 574 286"/>
                <a:gd name="T11" fmla="*/ 574 h 288"/>
                <a:gd name="T12" fmla="+- 0 3638 3638"/>
                <a:gd name="T13" fmla="*/ T12 w 3026"/>
                <a:gd name="T14" fmla="+- 0 574 286"/>
                <a:gd name="T15" fmla="*/ 574 h 288"/>
                <a:gd name="T16" fmla="+- 0 3638 3638"/>
                <a:gd name="T17" fmla="*/ T16 w 3026"/>
                <a:gd name="T18" fmla="+- 0 286 286"/>
                <a:gd name="T19" fmla="*/ 286 h 288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</a:cxnLst>
              <a:rect l="0" t="0" r="r" b="b"/>
              <a:pathLst>
                <a:path w="3026" h="288">
                  <a:moveTo>
                    <a:pt x="0" y="0"/>
                  </a:moveTo>
                  <a:lnTo>
                    <a:pt x="3026" y="0"/>
                  </a:lnTo>
                  <a:lnTo>
                    <a:pt x="3026" y="288"/>
                  </a:lnTo>
                  <a:lnTo>
                    <a:pt x="0" y="288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9144">
              <a:solidFill>
                <a:srgbClr val="363435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1289" name="Picture 265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95" y="564"/>
              <a:ext cx="6967" cy="299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290" name="Picture 266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79" y="362"/>
              <a:ext cx="1758" cy="1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68634185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Adl</a:t>
            </a:r>
            <a:r>
              <a:rPr lang="tr-TR" b="1" dirty="0" smtClean="0"/>
              <a:t>i</a:t>
            </a:r>
            <a:r>
              <a:rPr lang="en-US" b="1" dirty="0" smtClean="0"/>
              <a:t> </a:t>
            </a:r>
            <a:r>
              <a:rPr lang="en-US" b="1" dirty="0" err="1"/>
              <a:t>Yargı</a:t>
            </a:r>
            <a:r>
              <a:rPr lang="en-US" b="1" dirty="0"/>
              <a:t> </a:t>
            </a:r>
            <a:r>
              <a:rPr lang="en-US" b="1" dirty="0" err="1"/>
              <a:t>Adalet</a:t>
            </a:r>
            <a:r>
              <a:rPr lang="en-US" b="1" dirty="0"/>
              <a:t> </a:t>
            </a:r>
            <a:r>
              <a:rPr lang="en-US" b="1" dirty="0" err="1" smtClean="0"/>
              <a:t>Memurları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en-US" sz="2800" dirty="0" err="1" smtClean="0"/>
              <a:t>Hâk</a:t>
            </a:r>
            <a:r>
              <a:rPr lang="tr-TR" sz="2800" dirty="0" smtClean="0"/>
              <a:t>i</a:t>
            </a:r>
            <a:r>
              <a:rPr lang="en-US" sz="2800" dirty="0" err="1" smtClean="0"/>
              <a:t>mler</a:t>
            </a:r>
            <a:r>
              <a:rPr lang="en-US" sz="2800" dirty="0" smtClean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 smtClean="0"/>
              <a:t>Cumhur</a:t>
            </a:r>
            <a:r>
              <a:rPr lang="tr-TR" sz="2800" dirty="0" smtClean="0"/>
              <a:t>i</a:t>
            </a:r>
            <a:r>
              <a:rPr lang="en-US" sz="2800" dirty="0" smtClean="0"/>
              <a:t>yet </a:t>
            </a:r>
            <a:r>
              <a:rPr lang="en-US" sz="2800" dirty="0" err="1"/>
              <a:t>savcıları</a:t>
            </a:r>
            <a:r>
              <a:rPr lang="en-US" sz="2800" dirty="0"/>
              <a:t> </a:t>
            </a:r>
            <a:r>
              <a:rPr lang="en-US" sz="2800" dirty="0" err="1" smtClean="0"/>
              <a:t>har</a:t>
            </a:r>
            <a:r>
              <a:rPr lang="tr-TR" sz="2800" dirty="0" smtClean="0"/>
              <a:t>i</a:t>
            </a:r>
            <a:r>
              <a:rPr lang="en-US" sz="2800" dirty="0" smtClean="0"/>
              <a:t>ç</a:t>
            </a:r>
            <a:r>
              <a:rPr lang="en-US" sz="2800" dirty="0"/>
              <a:t>, </a:t>
            </a:r>
            <a:r>
              <a:rPr lang="en-US" sz="2800" dirty="0" err="1"/>
              <a:t>Adalet</a:t>
            </a:r>
            <a:r>
              <a:rPr lang="en-US" sz="2800" dirty="0"/>
              <a:t> </a:t>
            </a:r>
            <a:r>
              <a:rPr lang="en-US" sz="2800" dirty="0" err="1"/>
              <a:t>Bakanlığına</a:t>
            </a:r>
            <a:r>
              <a:rPr lang="en-US" sz="2800" dirty="0"/>
              <a:t> </a:t>
            </a:r>
            <a:r>
              <a:rPr lang="en-US" sz="2800" dirty="0" err="1"/>
              <a:t>bağlı</a:t>
            </a:r>
            <a:r>
              <a:rPr lang="en-US" sz="2800" dirty="0"/>
              <a:t> </a:t>
            </a:r>
            <a:r>
              <a:rPr lang="en-US" sz="2800" dirty="0" err="1"/>
              <a:t>adalet</a:t>
            </a:r>
            <a:r>
              <a:rPr lang="en-US" sz="2800" dirty="0"/>
              <a:t> </a:t>
            </a:r>
            <a:r>
              <a:rPr lang="en-US" sz="2800" dirty="0" smtClean="0"/>
              <a:t>da</a:t>
            </a:r>
            <a:r>
              <a:rPr lang="tr-TR" sz="2800" dirty="0" smtClean="0"/>
              <a:t>i</a:t>
            </a:r>
            <a:r>
              <a:rPr lang="en-US" sz="2800" dirty="0" err="1" smtClean="0"/>
              <a:t>reler</a:t>
            </a:r>
            <a:r>
              <a:rPr lang="tr-TR" sz="2800" dirty="0" smtClean="0"/>
              <a:t>i</a:t>
            </a:r>
            <a:r>
              <a:rPr lang="en-US" sz="2800" dirty="0" err="1" smtClean="0"/>
              <a:t>nde</a:t>
            </a:r>
            <a:r>
              <a:rPr lang="en-US" sz="2800" dirty="0" smtClean="0"/>
              <a:t> </a:t>
            </a:r>
            <a:r>
              <a:rPr lang="en-US" sz="2800" dirty="0" err="1" smtClean="0"/>
              <a:t>çalışan</a:t>
            </a:r>
            <a:r>
              <a:rPr lang="en-US" sz="2800" dirty="0"/>
              <a:t>, 657 </a:t>
            </a:r>
            <a:r>
              <a:rPr lang="en-US" sz="2800" dirty="0" err="1"/>
              <a:t>Sayılı</a:t>
            </a:r>
            <a:r>
              <a:rPr lang="en-US" sz="2800" dirty="0"/>
              <a:t> </a:t>
            </a:r>
            <a:r>
              <a:rPr lang="en-US" sz="2800" dirty="0" err="1"/>
              <a:t>Devlet</a:t>
            </a:r>
            <a:r>
              <a:rPr lang="en-US" sz="2800" dirty="0"/>
              <a:t> </a:t>
            </a:r>
            <a:r>
              <a:rPr lang="en-US" sz="2800" dirty="0" err="1"/>
              <a:t>Memurları</a:t>
            </a:r>
            <a:r>
              <a:rPr lang="en-US" sz="2800" dirty="0"/>
              <a:t> </a:t>
            </a:r>
            <a:r>
              <a:rPr lang="en-US" sz="2800" dirty="0" err="1"/>
              <a:t>Kanununun</a:t>
            </a:r>
            <a:r>
              <a:rPr lang="en-US" sz="2800" dirty="0"/>
              <a:t> 36 </a:t>
            </a:r>
            <a:r>
              <a:rPr lang="en-US" sz="2800" dirty="0" err="1"/>
              <a:t>vd</a:t>
            </a:r>
            <a:r>
              <a:rPr lang="en-US" sz="2800" dirty="0"/>
              <a:t>. </a:t>
            </a:r>
            <a:r>
              <a:rPr lang="en-US" sz="2800" dirty="0" err="1"/>
              <a:t>maddelerinde</a:t>
            </a:r>
            <a:r>
              <a:rPr lang="en-US" sz="2800" dirty="0"/>
              <a:t> </a:t>
            </a:r>
            <a:r>
              <a:rPr lang="en-US" sz="2800" dirty="0" err="1"/>
              <a:t>düzenlenen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hizmet</a:t>
            </a:r>
            <a:r>
              <a:rPr lang="en-US" sz="2800" dirty="0"/>
              <a:t> </a:t>
            </a:r>
            <a:r>
              <a:rPr lang="en-US" sz="2800" dirty="0" err="1" smtClean="0"/>
              <a:t>sını</a:t>
            </a:r>
            <a:r>
              <a:rPr lang="tr-TR" sz="2800" dirty="0" smtClean="0"/>
              <a:t>fl</a:t>
            </a:r>
            <a:r>
              <a:rPr lang="en-US" sz="2800" dirty="0" err="1" smtClean="0"/>
              <a:t>ardan</a:t>
            </a:r>
            <a:r>
              <a:rPr lang="en-US" sz="2800" dirty="0" smtClean="0"/>
              <a:t> b</a:t>
            </a:r>
            <a:r>
              <a:rPr lang="tr-TR" sz="2800" dirty="0" smtClean="0"/>
              <a:t>i</a:t>
            </a:r>
            <a:r>
              <a:rPr lang="en-US" sz="2800" dirty="0" smtClean="0"/>
              <a:t>r</a:t>
            </a:r>
            <a:r>
              <a:rPr lang="tr-TR" sz="2800" dirty="0" smtClean="0"/>
              <a:t>i</a:t>
            </a:r>
            <a:r>
              <a:rPr lang="en-US" sz="2800" dirty="0" smtClean="0"/>
              <a:t>ne </a:t>
            </a:r>
            <a:r>
              <a:rPr lang="en-US" sz="2800" dirty="0" err="1" smtClean="0"/>
              <a:t>dâh</a:t>
            </a:r>
            <a:r>
              <a:rPr lang="tr-TR" sz="2800" dirty="0" smtClean="0"/>
              <a:t>i</a:t>
            </a:r>
            <a:r>
              <a:rPr lang="en-US" sz="2800" dirty="0" smtClean="0"/>
              <a:t>l </a:t>
            </a:r>
            <a:r>
              <a:rPr lang="en-US" sz="2800" dirty="0" err="1"/>
              <a:t>bulunan</a:t>
            </a:r>
            <a:r>
              <a:rPr lang="en-US" sz="2800" dirty="0"/>
              <a:t> </a:t>
            </a:r>
            <a:r>
              <a:rPr lang="en-US" sz="2800" dirty="0" err="1"/>
              <a:t>personellerden</a:t>
            </a:r>
            <a:r>
              <a:rPr lang="en-US" sz="2800" dirty="0"/>
              <a:t> </a:t>
            </a:r>
            <a:r>
              <a:rPr lang="en-US" sz="2800" dirty="0" err="1"/>
              <a:t>oluşur</a:t>
            </a:r>
            <a:r>
              <a:rPr lang="en-US" sz="2800" dirty="0"/>
              <a:t>. </a:t>
            </a:r>
            <a:r>
              <a:rPr lang="en-US" sz="2800" dirty="0" err="1"/>
              <a:t>Bunlardan</a:t>
            </a:r>
            <a:r>
              <a:rPr lang="en-US" sz="2800" dirty="0"/>
              <a:t> </a:t>
            </a:r>
            <a:r>
              <a:rPr lang="en-US" sz="2800" dirty="0" smtClean="0"/>
              <a:t>b</a:t>
            </a:r>
            <a:r>
              <a:rPr lang="tr-TR" sz="2800" dirty="0" smtClean="0"/>
              <a:t>i</a:t>
            </a:r>
            <a:r>
              <a:rPr lang="en-US" sz="2800" dirty="0" smtClean="0"/>
              <a:t>r </a:t>
            </a:r>
            <a:r>
              <a:rPr lang="en-US" sz="2800" dirty="0" err="1"/>
              <a:t>kısmının</a:t>
            </a:r>
            <a:r>
              <a:rPr lang="en-US" sz="2800" dirty="0"/>
              <a:t> </a:t>
            </a:r>
            <a:r>
              <a:rPr lang="en-US" sz="2800" dirty="0" err="1"/>
              <a:t>özlük</a:t>
            </a:r>
            <a:r>
              <a:rPr lang="en-US" sz="2800" dirty="0"/>
              <a:t> </a:t>
            </a:r>
            <a:r>
              <a:rPr lang="tr-TR" sz="2800" dirty="0" smtClean="0"/>
              <a:t>i</a:t>
            </a:r>
            <a:r>
              <a:rPr lang="en-US" sz="2800" dirty="0" err="1" smtClean="0"/>
              <a:t>şler</a:t>
            </a:r>
            <a:r>
              <a:rPr lang="tr-TR" sz="2800" dirty="0" smtClean="0"/>
              <a:t>i</a:t>
            </a:r>
            <a:r>
              <a:rPr lang="en-US" sz="2800" dirty="0" smtClean="0"/>
              <a:t>, </a:t>
            </a:r>
            <a:r>
              <a:rPr lang="en-US" sz="2800" dirty="0" err="1" smtClean="0"/>
              <a:t>adl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yargı</a:t>
            </a:r>
            <a:r>
              <a:rPr lang="en-US" sz="2800" dirty="0" smtClean="0"/>
              <a:t> </a:t>
            </a:r>
            <a:r>
              <a:rPr lang="tr-TR" sz="2800" dirty="0" smtClean="0"/>
              <a:t>i</a:t>
            </a:r>
            <a:r>
              <a:rPr lang="en-US" sz="2800" dirty="0" err="1" smtClean="0"/>
              <a:t>lk</a:t>
            </a:r>
            <a:r>
              <a:rPr lang="en-US" sz="2800" dirty="0" smtClean="0"/>
              <a:t> </a:t>
            </a:r>
            <a:r>
              <a:rPr lang="en-US" sz="2800" dirty="0" err="1"/>
              <a:t>derece</a:t>
            </a:r>
            <a:r>
              <a:rPr lang="en-US" sz="2800" dirty="0"/>
              <a:t> </a:t>
            </a:r>
            <a:r>
              <a:rPr lang="en-US" sz="2800" dirty="0" err="1" smtClean="0"/>
              <a:t>mahkemes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adalet</a:t>
            </a:r>
            <a:r>
              <a:rPr lang="en-US" sz="2800" dirty="0"/>
              <a:t> </a:t>
            </a:r>
            <a:r>
              <a:rPr lang="en-US" sz="2800" dirty="0" err="1" smtClean="0"/>
              <a:t>kom</a:t>
            </a:r>
            <a:r>
              <a:rPr lang="tr-TR" sz="2800" dirty="0" smtClean="0"/>
              <a:t>i</a:t>
            </a:r>
            <a:r>
              <a:rPr lang="en-US" sz="2800" dirty="0" err="1" smtClean="0"/>
              <a:t>syonları</a:t>
            </a:r>
            <a:r>
              <a:rPr lang="en-US" sz="2800" dirty="0" smtClean="0"/>
              <a:t> </a:t>
            </a:r>
            <a:r>
              <a:rPr lang="en-US" sz="2800" dirty="0" err="1"/>
              <a:t>tarafından</a:t>
            </a:r>
            <a:r>
              <a:rPr lang="en-US" sz="2800" dirty="0"/>
              <a:t> </a:t>
            </a:r>
            <a:r>
              <a:rPr lang="en-US" sz="2800" dirty="0" err="1" smtClean="0"/>
              <a:t>yer</a:t>
            </a:r>
            <a:r>
              <a:rPr lang="tr-TR" sz="2800" dirty="0" smtClean="0"/>
              <a:t>i</a:t>
            </a:r>
            <a:r>
              <a:rPr lang="en-US" sz="2800" dirty="0" smtClean="0"/>
              <a:t>ne get</a:t>
            </a:r>
            <a:r>
              <a:rPr lang="tr-TR" sz="2800" dirty="0" smtClean="0"/>
              <a:t>i</a:t>
            </a:r>
            <a:r>
              <a:rPr lang="en-US" sz="2800" dirty="0" smtClean="0"/>
              <a:t>r</a:t>
            </a:r>
            <a:r>
              <a:rPr lang="tr-TR" sz="2800" dirty="0" smtClean="0"/>
              <a:t>i</a:t>
            </a:r>
            <a:r>
              <a:rPr lang="en-US" sz="2800" dirty="0" smtClean="0"/>
              <a:t>l</a:t>
            </a:r>
            <a:r>
              <a:rPr lang="tr-TR" sz="2800" dirty="0" smtClean="0"/>
              <a:t>i</a:t>
            </a:r>
            <a:r>
              <a:rPr lang="en-US" sz="2800" dirty="0" err="1" smtClean="0"/>
              <a:t>rken</a:t>
            </a:r>
            <a:r>
              <a:rPr lang="en-US" sz="2800" dirty="0" smtClean="0"/>
              <a:t> b</a:t>
            </a:r>
            <a:r>
              <a:rPr lang="tr-TR" sz="2800" dirty="0" smtClean="0"/>
              <a:t>i</a:t>
            </a:r>
            <a:r>
              <a:rPr lang="en-US" sz="2800" dirty="0" smtClean="0"/>
              <a:t>r </a:t>
            </a:r>
            <a:r>
              <a:rPr lang="en-US" sz="2800" dirty="0" err="1"/>
              <a:t>kısmının</a:t>
            </a:r>
            <a:r>
              <a:rPr lang="en-US" sz="2800" dirty="0"/>
              <a:t> </a:t>
            </a:r>
            <a:r>
              <a:rPr lang="en-US" sz="2800" dirty="0" err="1"/>
              <a:t>özlük</a:t>
            </a:r>
            <a:r>
              <a:rPr lang="en-US" sz="2800" dirty="0"/>
              <a:t>  </a:t>
            </a:r>
            <a:r>
              <a:rPr lang="tr-TR" sz="2800" dirty="0" smtClean="0"/>
              <a:t>i</a:t>
            </a:r>
            <a:r>
              <a:rPr lang="en-US" sz="2800" dirty="0" err="1" smtClean="0"/>
              <a:t>şler</a:t>
            </a:r>
            <a:r>
              <a:rPr lang="tr-TR" sz="2800" dirty="0" smtClean="0"/>
              <a:t>i i</a:t>
            </a:r>
            <a:r>
              <a:rPr lang="en-US" sz="2800" dirty="0" smtClean="0"/>
              <a:t>se </a:t>
            </a:r>
            <a:r>
              <a:rPr lang="en-US" sz="2800" dirty="0" err="1"/>
              <a:t>Adalet</a:t>
            </a:r>
            <a:r>
              <a:rPr lang="en-US" sz="2800" dirty="0"/>
              <a:t> </a:t>
            </a:r>
            <a:r>
              <a:rPr lang="en-US" sz="2800" dirty="0" err="1"/>
              <a:t>Bakanlığınca</a:t>
            </a:r>
            <a:r>
              <a:rPr lang="en-US" sz="2800" dirty="0"/>
              <a:t> </a:t>
            </a:r>
            <a:r>
              <a:rPr lang="en-US" sz="2800" dirty="0" err="1" smtClean="0"/>
              <a:t>yürütülmekted</a:t>
            </a:r>
            <a:r>
              <a:rPr lang="tr-TR" sz="2800" dirty="0" smtClean="0"/>
              <a:t>i</a:t>
            </a:r>
            <a:r>
              <a:rPr lang="en-US" sz="2800" dirty="0" smtClean="0"/>
              <a:t>r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0191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Özlük</a:t>
            </a:r>
            <a:r>
              <a:rPr lang="en-US" b="1" dirty="0"/>
              <a:t> </a:t>
            </a:r>
            <a:r>
              <a:rPr lang="tr-TR" b="1" dirty="0" smtClean="0"/>
              <a:t>İ</a:t>
            </a:r>
            <a:r>
              <a:rPr lang="en-US" b="1" dirty="0" err="1" smtClean="0"/>
              <a:t>şlemler</a:t>
            </a:r>
            <a:r>
              <a:rPr lang="tr-TR" b="1" dirty="0" smtClean="0"/>
              <a:t>i</a:t>
            </a:r>
            <a:r>
              <a:rPr lang="en-US" b="1" dirty="0" smtClean="0"/>
              <a:t> </a:t>
            </a:r>
            <a:r>
              <a:rPr lang="en-US" b="1" dirty="0" err="1"/>
              <a:t>Adalet</a:t>
            </a:r>
            <a:r>
              <a:rPr lang="en-US" b="1" dirty="0"/>
              <a:t> </a:t>
            </a:r>
            <a:r>
              <a:rPr lang="en-US" b="1" dirty="0" err="1"/>
              <a:t>Bakanlığına</a:t>
            </a:r>
            <a:r>
              <a:rPr lang="en-US" b="1" dirty="0"/>
              <a:t> </a:t>
            </a:r>
            <a:r>
              <a:rPr lang="en-US" b="1" dirty="0" err="1"/>
              <a:t>bağlı</a:t>
            </a:r>
            <a:r>
              <a:rPr lang="en-US" b="1" dirty="0"/>
              <a:t> </a:t>
            </a:r>
            <a:r>
              <a:rPr lang="tr-TR" b="1" dirty="0" err="1"/>
              <a:t>P</a:t>
            </a:r>
            <a:r>
              <a:rPr lang="en-US" b="1" dirty="0" err="1" smtClean="0"/>
              <a:t>ersonel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/>
          </a:bodyPr>
          <a:lstStyle/>
          <a:p>
            <a:r>
              <a:rPr lang="en-US" sz="2800" dirty="0" smtClean="0"/>
              <a:t>İlk  </a:t>
            </a:r>
            <a:r>
              <a:rPr lang="en-US" sz="2800" dirty="0" err="1"/>
              <a:t>defa</a:t>
            </a:r>
            <a:r>
              <a:rPr lang="en-US" sz="2800" dirty="0"/>
              <a:t>  </a:t>
            </a:r>
            <a:r>
              <a:rPr lang="en-US" sz="2800" dirty="0" err="1" smtClean="0"/>
              <a:t>memuriyet</a:t>
            </a:r>
            <a:r>
              <a:rPr lang="tr-TR" sz="2800" dirty="0" smtClean="0"/>
              <a:t> </a:t>
            </a:r>
            <a:r>
              <a:rPr lang="en-US" sz="2800" dirty="0" err="1" smtClean="0"/>
              <a:t>görevine</a:t>
            </a:r>
            <a:r>
              <a:rPr lang="en-US" sz="2800" dirty="0" smtClean="0"/>
              <a:t>  </a:t>
            </a:r>
            <a:r>
              <a:rPr lang="en-US" sz="2800" dirty="0" err="1"/>
              <a:t>alınmaları</a:t>
            </a:r>
            <a:r>
              <a:rPr lang="en-US" sz="2800" dirty="0"/>
              <a:t>  </a:t>
            </a:r>
            <a:r>
              <a:rPr lang="en-US" sz="2800" dirty="0" err="1"/>
              <a:t>amacıyla</a:t>
            </a:r>
            <a:r>
              <a:rPr lang="en-US" sz="2800" dirty="0"/>
              <a:t>  </a:t>
            </a:r>
            <a:r>
              <a:rPr lang="en-US" sz="2800" dirty="0" err="1"/>
              <a:t>yapılan</a:t>
            </a:r>
            <a:r>
              <a:rPr lang="en-US" sz="2800" dirty="0"/>
              <a:t>  </a:t>
            </a:r>
            <a:r>
              <a:rPr lang="en-US" sz="2800" dirty="0" err="1"/>
              <a:t>sınav</a:t>
            </a:r>
            <a:r>
              <a:rPr lang="en-US" sz="2800" dirty="0"/>
              <a:t>  </a:t>
            </a:r>
            <a:r>
              <a:rPr lang="en-US" sz="2800" dirty="0" err="1"/>
              <a:t>ve</a:t>
            </a:r>
            <a:r>
              <a:rPr lang="en-US" sz="2800" dirty="0"/>
              <a:t>  </a:t>
            </a:r>
            <a:r>
              <a:rPr lang="en-US" sz="2800" dirty="0" err="1"/>
              <a:t>mülakatlarını</a:t>
            </a:r>
            <a:r>
              <a:rPr lang="en-US" sz="2800" dirty="0"/>
              <a:t> </a:t>
            </a:r>
            <a:r>
              <a:rPr lang="en-US" sz="2800" dirty="0" err="1" smtClean="0"/>
              <a:t>Adalet</a:t>
            </a:r>
            <a:r>
              <a:rPr lang="en-US" sz="2800" dirty="0" smtClean="0"/>
              <a:t> </a:t>
            </a:r>
            <a:r>
              <a:rPr lang="en-US" sz="2800" dirty="0" err="1"/>
              <a:t>Bakanlığı</a:t>
            </a:r>
            <a:r>
              <a:rPr lang="en-US" sz="2800" dirty="0"/>
              <a:t> </a:t>
            </a:r>
            <a:r>
              <a:rPr lang="en-US" sz="2800" dirty="0" err="1"/>
              <a:t>düzenler</a:t>
            </a:r>
            <a:r>
              <a:rPr lang="en-US" sz="2800" dirty="0"/>
              <a:t>. </a:t>
            </a:r>
            <a:r>
              <a:rPr lang="en-US" sz="2800" dirty="0" err="1"/>
              <a:t>Başarılı</a:t>
            </a:r>
            <a:r>
              <a:rPr lang="en-US" sz="2800" dirty="0"/>
              <a:t> </a:t>
            </a:r>
            <a:r>
              <a:rPr lang="en-US" sz="2800" dirty="0" err="1"/>
              <a:t>olanlar</a:t>
            </a:r>
            <a:r>
              <a:rPr lang="en-US" sz="2800" dirty="0"/>
              <a:t> </a:t>
            </a:r>
            <a:r>
              <a:rPr lang="en-US" sz="2800" dirty="0" err="1"/>
              <a:t>Adalet</a:t>
            </a:r>
            <a:r>
              <a:rPr lang="en-US" sz="2800" dirty="0"/>
              <a:t> </a:t>
            </a:r>
            <a:r>
              <a:rPr lang="en-US" sz="2800" dirty="0" err="1"/>
              <a:t>Bakanlığınca</a:t>
            </a:r>
            <a:r>
              <a:rPr lang="en-US" sz="2800" dirty="0"/>
              <a:t> </a:t>
            </a:r>
            <a:r>
              <a:rPr lang="en-US" sz="2800" dirty="0" err="1"/>
              <a:t>atanır</a:t>
            </a:r>
            <a:r>
              <a:rPr lang="en-US" sz="2800" dirty="0"/>
              <a:t>.</a:t>
            </a:r>
          </a:p>
          <a:p>
            <a:r>
              <a:rPr lang="en-US" sz="2800" dirty="0" err="1" smtClean="0"/>
              <a:t>Özlük</a:t>
            </a:r>
            <a:r>
              <a:rPr lang="en-US" sz="2800" dirty="0" smtClean="0"/>
              <a:t> </a:t>
            </a:r>
            <a:r>
              <a:rPr lang="en-US" sz="2800" dirty="0" err="1"/>
              <a:t>dosyaları</a:t>
            </a:r>
            <a:r>
              <a:rPr lang="en-US" sz="2800" dirty="0"/>
              <a:t> </a:t>
            </a:r>
            <a:r>
              <a:rPr lang="en-US" sz="2800" dirty="0" err="1"/>
              <a:t>Adalet</a:t>
            </a:r>
            <a:r>
              <a:rPr lang="en-US" sz="2800" dirty="0"/>
              <a:t> </a:t>
            </a:r>
            <a:r>
              <a:rPr lang="en-US" sz="2800" dirty="0" err="1"/>
              <a:t>Bakanlığının</a:t>
            </a:r>
            <a:r>
              <a:rPr lang="en-US" sz="2800" dirty="0"/>
              <a:t> </a:t>
            </a:r>
            <a:r>
              <a:rPr lang="en-US" sz="2800" dirty="0" err="1"/>
              <a:t>ilgili</a:t>
            </a:r>
            <a:r>
              <a:rPr lang="en-US" sz="2800" dirty="0"/>
              <a:t> </a:t>
            </a:r>
            <a:r>
              <a:rPr lang="en-US" sz="2800" dirty="0" err="1"/>
              <a:t>birimlerinde</a:t>
            </a:r>
            <a:r>
              <a:rPr lang="en-US" sz="2800" dirty="0"/>
              <a:t> </a:t>
            </a:r>
            <a:r>
              <a:rPr lang="en-US" sz="2800" dirty="0" err="1"/>
              <a:t>bulunur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tüm</a:t>
            </a:r>
            <a:r>
              <a:rPr lang="en-US" sz="2800" dirty="0"/>
              <a:t> </a:t>
            </a:r>
            <a:r>
              <a:rPr lang="en-US" sz="2800" dirty="0" err="1"/>
              <a:t>özlük</a:t>
            </a:r>
            <a:r>
              <a:rPr lang="en-US" sz="2800" dirty="0"/>
              <a:t> </a:t>
            </a:r>
            <a:r>
              <a:rPr lang="en-US" sz="2800" dirty="0" err="1" smtClean="0"/>
              <a:t>işlemler</a:t>
            </a:r>
            <a:r>
              <a:rPr lang="en-US" sz="2800" dirty="0" smtClean="0"/>
              <a:t>  </a:t>
            </a:r>
            <a:r>
              <a:rPr lang="en-US" sz="2800" dirty="0" err="1"/>
              <a:t>buradan</a:t>
            </a:r>
            <a:r>
              <a:rPr lang="en-US" sz="2800" dirty="0"/>
              <a:t> </a:t>
            </a:r>
            <a:r>
              <a:rPr lang="en-US" sz="2800" dirty="0" err="1" smtClean="0"/>
              <a:t>tak</a:t>
            </a:r>
            <a:r>
              <a:rPr lang="tr-TR" sz="2800" dirty="0" smtClean="0"/>
              <a:t>i</a:t>
            </a:r>
            <a:r>
              <a:rPr lang="en-US" sz="2800" dirty="0" smtClean="0"/>
              <a:t>p </a:t>
            </a:r>
            <a:r>
              <a:rPr lang="en-US" sz="2800" dirty="0" err="1" smtClean="0"/>
              <a:t>ed</a:t>
            </a:r>
            <a:r>
              <a:rPr lang="tr-TR" sz="2800" dirty="0" smtClean="0"/>
              <a:t>i</a:t>
            </a:r>
            <a:r>
              <a:rPr lang="en-US" sz="2800" dirty="0" smtClean="0"/>
              <a:t>l</a:t>
            </a:r>
            <a:r>
              <a:rPr lang="tr-TR" sz="2800" dirty="0" smtClean="0"/>
              <a:t>i</a:t>
            </a:r>
            <a:r>
              <a:rPr lang="en-US" sz="2800" dirty="0" smtClean="0"/>
              <a:t>r</a:t>
            </a:r>
            <a:r>
              <a:rPr lang="en-US" sz="2800" dirty="0"/>
              <a:t>.</a:t>
            </a:r>
          </a:p>
          <a:p>
            <a:r>
              <a:rPr lang="en-US" sz="2800" dirty="0" err="1" smtClean="0"/>
              <a:t>Görevlerinden</a:t>
            </a:r>
            <a:r>
              <a:rPr lang="en-US" sz="2800" dirty="0" smtClean="0"/>
              <a:t> </a:t>
            </a:r>
            <a:r>
              <a:rPr lang="en-US" sz="2800" dirty="0" err="1"/>
              <a:t>doğan</a:t>
            </a:r>
            <a:r>
              <a:rPr lang="en-US" sz="2800" dirty="0"/>
              <a:t> </a:t>
            </a:r>
            <a:r>
              <a:rPr lang="en-US" sz="2800" dirty="0" err="1"/>
              <a:t>suçlarından</a:t>
            </a:r>
            <a:r>
              <a:rPr lang="en-US" sz="2800" dirty="0"/>
              <a:t> </a:t>
            </a:r>
            <a:r>
              <a:rPr lang="en-US" sz="2800" dirty="0" err="1"/>
              <a:t>dolayı</a:t>
            </a:r>
            <a:r>
              <a:rPr lang="en-US" sz="2800" dirty="0"/>
              <a:t>, </a:t>
            </a:r>
            <a:r>
              <a:rPr lang="en-US" sz="2800" dirty="0" err="1" smtClean="0"/>
              <a:t>Adalet</a:t>
            </a:r>
            <a:r>
              <a:rPr lang="tr-TR" sz="2800" dirty="0" smtClean="0"/>
              <a:t> </a:t>
            </a:r>
            <a:r>
              <a:rPr lang="en-US" sz="2800" dirty="0" err="1" smtClean="0"/>
              <a:t>Müfettişlerince</a:t>
            </a:r>
            <a:r>
              <a:rPr lang="en-US" sz="2800" dirty="0" smtClean="0"/>
              <a:t> </a:t>
            </a:r>
            <a:r>
              <a:rPr lang="en-US" sz="2800" dirty="0" err="1"/>
              <a:t>veya</a:t>
            </a:r>
            <a:r>
              <a:rPr lang="en-US" sz="2800" dirty="0"/>
              <a:t> </a:t>
            </a:r>
            <a:r>
              <a:rPr lang="en-US" sz="2800" dirty="0" err="1" smtClean="0"/>
              <a:t>bulundukları</a:t>
            </a:r>
            <a:r>
              <a:rPr lang="en-US" sz="2800" dirty="0" smtClean="0"/>
              <a:t> </a:t>
            </a:r>
            <a:r>
              <a:rPr lang="en-US" sz="2800" dirty="0" err="1"/>
              <a:t>yer</a:t>
            </a:r>
            <a:r>
              <a:rPr lang="en-US" sz="2800" dirty="0"/>
              <a:t> </a:t>
            </a:r>
            <a:r>
              <a:rPr lang="en-US" sz="2800" dirty="0" err="1" smtClean="0"/>
              <a:t>Cumhur</a:t>
            </a:r>
            <a:r>
              <a:rPr lang="tr-TR" sz="2800" dirty="0" smtClean="0"/>
              <a:t>i</a:t>
            </a:r>
            <a:r>
              <a:rPr lang="en-US" sz="2800" dirty="0" smtClean="0"/>
              <a:t>yet </a:t>
            </a:r>
            <a:r>
              <a:rPr lang="en-US" sz="2800" dirty="0" err="1"/>
              <a:t>savcılığınca</a:t>
            </a:r>
            <a:r>
              <a:rPr lang="en-US" sz="2800" dirty="0"/>
              <a:t> </a:t>
            </a:r>
            <a:r>
              <a:rPr lang="en-US" sz="2800" dirty="0" err="1"/>
              <a:t>doğrudan</a:t>
            </a:r>
            <a:r>
              <a:rPr lang="en-US" sz="2800" dirty="0"/>
              <a:t> </a:t>
            </a:r>
            <a:r>
              <a:rPr lang="en-US" sz="2800" dirty="0" err="1"/>
              <a:t>doğruya</a:t>
            </a:r>
            <a:r>
              <a:rPr lang="en-US" sz="2800" dirty="0"/>
              <a:t> </a:t>
            </a:r>
            <a:r>
              <a:rPr lang="en-US" sz="2800" dirty="0" err="1"/>
              <a:t>genel</a:t>
            </a:r>
            <a:r>
              <a:rPr lang="en-US" sz="2800" dirty="0"/>
              <a:t> </a:t>
            </a:r>
            <a:r>
              <a:rPr lang="en-US" sz="2800" dirty="0" err="1"/>
              <a:t>hükümler</a:t>
            </a:r>
            <a:r>
              <a:rPr lang="en-US" sz="2800" dirty="0"/>
              <a:t> </a:t>
            </a:r>
            <a:r>
              <a:rPr lang="en-US" sz="2800" dirty="0" smtClean="0"/>
              <a:t>da</a:t>
            </a:r>
            <a:r>
              <a:rPr lang="tr-TR" sz="2800" dirty="0" smtClean="0"/>
              <a:t>i</a:t>
            </a:r>
            <a:r>
              <a:rPr lang="en-US" sz="2800" dirty="0" smtClean="0"/>
              <a:t>res</a:t>
            </a:r>
            <a:r>
              <a:rPr lang="tr-TR" sz="2800" dirty="0" smtClean="0"/>
              <a:t>i</a:t>
            </a:r>
            <a:r>
              <a:rPr lang="en-US" sz="2800" dirty="0" err="1" smtClean="0"/>
              <a:t>nde</a:t>
            </a:r>
            <a:r>
              <a:rPr lang="en-US" sz="2800" dirty="0" smtClean="0"/>
              <a:t> </a:t>
            </a:r>
            <a:r>
              <a:rPr lang="en-US" sz="2800" dirty="0" err="1" smtClean="0"/>
              <a:t>soruşturma</a:t>
            </a:r>
            <a:r>
              <a:rPr lang="en-US" sz="2800" dirty="0" smtClean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kovuşturma</a:t>
            </a:r>
            <a:r>
              <a:rPr lang="en-US" sz="2800" dirty="0"/>
              <a:t> </a:t>
            </a:r>
            <a:r>
              <a:rPr lang="en-US" sz="2800" dirty="0" err="1"/>
              <a:t>yapılır</a:t>
            </a:r>
            <a:r>
              <a:rPr lang="en-US" sz="2800" dirty="0"/>
              <a:t>.</a:t>
            </a:r>
          </a:p>
          <a:p>
            <a:r>
              <a:rPr lang="en-US" sz="2800" dirty="0" err="1" smtClean="0"/>
              <a:t>Adalet</a:t>
            </a:r>
            <a:r>
              <a:rPr lang="en-US" sz="2800" dirty="0" smtClean="0"/>
              <a:t>  </a:t>
            </a:r>
            <a:r>
              <a:rPr lang="en-US" sz="2800" dirty="0" err="1"/>
              <a:t>müfettişlerinin</a:t>
            </a:r>
            <a:r>
              <a:rPr lang="en-US" sz="2800" dirty="0"/>
              <a:t>  </a:t>
            </a:r>
            <a:r>
              <a:rPr lang="en-US" sz="2800" dirty="0" err="1"/>
              <a:t>yaptığı</a:t>
            </a:r>
            <a:r>
              <a:rPr lang="en-US" sz="2800" dirty="0"/>
              <a:t>  </a:t>
            </a:r>
            <a:r>
              <a:rPr lang="en-US" sz="2800" dirty="0" err="1"/>
              <a:t>denetim</a:t>
            </a:r>
            <a:r>
              <a:rPr lang="en-US" sz="2800" dirty="0"/>
              <a:t>  </a:t>
            </a:r>
            <a:r>
              <a:rPr lang="en-US" sz="2800" dirty="0" err="1"/>
              <a:t>sonrasında</a:t>
            </a:r>
            <a:r>
              <a:rPr lang="en-US" sz="2800" dirty="0"/>
              <a:t>  </a:t>
            </a:r>
            <a:r>
              <a:rPr lang="en-US" sz="2800" dirty="0" err="1"/>
              <a:t>haklarında</a:t>
            </a:r>
            <a:r>
              <a:rPr lang="en-US" sz="2800" dirty="0"/>
              <a:t>  </a:t>
            </a:r>
            <a:r>
              <a:rPr lang="en-US" sz="2800" dirty="0" err="1"/>
              <a:t>hâl</a:t>
            </a:r>
            <a:r>
              <a:rPr lang="en-US" sz="2800" dirty="0"/>
              <a:t>  </a:t>
            </a:r>
            <a:r>
              <a:rPr lang="en-US" sz="2800" dirty="0" err="1"/>
              <a:t>kâğıdı</a:t>
            </a:r>
            <a:r>
              <a:rPr lang="en-US" sz="2800" dirty="0"/>
              <a:t>  </a:t>
            </a:r>
            <a:r>
              <a:rPr lang="en-US" sz="2800" dirty="0" err="1"/>
              <a:t>tanzim</a:t>
            </a:r>
            <a:r>
              <a:rPr lang="en-US" sz="2800" dirty="0"/>
              <a:t> </a:t>
            </a:r>
            <a:r>
              <a:rPr lang="en-US" sz="2800" dirty="0" err="1" smtClean="0"/>
              <a:t>ed</a:t>
            </a:r>
            <a:r>
              <a:rPr lang="tr-TR" sz="2800" dirty="0"/>
              <a:t>i</a:t>
            </a:r>
            <a:r>
              <a:rPr lang="en-US" sz="2800" dirty="0" err="1" smtClean="0"/>
              <a:t>lerek</a:t>
            </a:r>
            <a:r>
              <a:rPr lang="en-US" sz="2800" dirty="0" smtClean="0"/>
              <a:t> </a:t>
            </a:r>
            <a:r>
              <a:rPr lang="en-US" sz="2800" dirty="0" err="1"/>
              <a:t>özlük</a:t>
            </a:r>
            <a:r>
              <a:rPr lang="en-US" sz="2800" dirty="0"/>
              <a:t> </a:t>
            </a:r>
            <a:r>
              <a:rPr lang="en-US" sz="2800" dirty="0" err="1"/>
              <a:t>dosyalarına</a:t>
            </a:r>
            <a:r>
              <a:rPr lang="en-US" sz="2800" dirty="0"/>
              <a:t> </a:t>
            </a:r>
            <a:r>
              <a:rPr lang="en-US" sz="2800" dirty="0" err="1"/>
              <a:t>konulmak</a:t>
            </a:r>
            <a:r>
              <a:rPr lang="en-US" sz="2800" dirty="0"/>
              <a:t> </a:t>
            </a:r>
            <a:r>
              <a:rPr lang="en-US" sz="2800" dirty="0" err="1"/>
              <a:t>üzere</a:t>
            </a:r>
            <a:r>
              <a:rPr lang="en-US" sz="2800" dirty="0"/>
              <a:t> </a:t>
            </a:r>
            <a:r>
              <a:rPr lang="en-US" sz="2800" dirty="0" err="1"/>
              <a:t>Adalet</a:t>
            </a:r>
            <a:r>
              <a:rPr lang="en-US" sz="2800" dirty="0"/>
              <a:t> </a:t>
            </a:r>
            <a:r>
              <a:rPr lang="en-US" sz="2800" dirty="0" err="1"/>
              <a:t>Bakanlığı’na</a:t>
            </a:r>
            <a:r>
              <a:rPr lang="en-US" sz="2800" dirty="0"/>
              <a:t> </a:t>
            </a:r>
            <a:r>
              <a:rPr lang="en-US" sz="2800" dirty="0" err="1" smtClean="0"/>
              <a:t>gönder</a:t>
            </a:r>
            <a:r>
              <a:rPr lang="tr-TR" sz="2800" dirty="0" smtClean="0"/>
              <a:t>i</a:t>
            </a:r>
            <a:r>
              <a:rPr lang="en-US" sz="2800" dirty="0" smtClean="0"/>
              <a:t>l</a:t>
            </a:r>
            <a:r>
              <a:rPr lang="tr-TR" sz="2800" dirty="0" smtClean="0"/>
              <a:t>i</a:t>
            </a:r>
            <a:r>
              <a:rPr lang="en-US" sz="2800" dirty="0" smtClean="0"/>
              <a:t>r</a:t>
            </a:r>
            <a:r>
              <a:rPr lang="en-US" sz="2800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5695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b="1" i="1" dirty="0" err="1"/>
              <a:t>Özlük</a:t>
            </a:r>
            <a:r>
              <a:rPr lang="en-US" sz="2800" b="1" i="1" dirty="0"/>
              <a:t> </a:t>
            </a:r>
            <a:r>
              <a:rPr lang="tr-TR" sz="2800" b="1" i="1" dirty="0" smtClean="0"/>
              <a:t>i</a:t>
            </a:r>
            <a:r>
              <a:rPr lang="en-US" sz="2800" b="1" i="1" dirty="0" err="1" smtClean="0"/>
              <a:t>şler</a:t>
            </a:r>
            <a:r>
              <a:rPr lang="tr-TR" sz="2800" b="1" i="1" dirty="0" smtClean="0"/>
              <a:t>i</a:t>
            </a:r>
            <a:r>
              <a:rPr lang="en-US" sz="2800" b="1" i="1" dirty="0" smtClean="0"/>
              <a:t> </a:t>
            </a:r>
            <a:r>
              <a:rPr lang="en-US" sz="2800" b="1" i="1" dirty="0" err="1"/>
              <a:t>bakımından</a:t>
            </a:r>
            <a:r>
              <a:rPr lang="en-US" sz="2800" b="1" i="1" dirty="0"/>
              <a:t>, </a:t>
            </a:r>
            <a:r>
              <a:rPr lang="en-US" sz="2800" b="1" i="1" dirty="0" err="1" smtClean="0"/>
              <a:t>adl</a:t>
            </a:r>
            <a:r>
              <a:rPr lang="tr-TR" sz="2800" b="1" i="1" dirty="0" smtClean="0"/>
              <a:t>i </a:t>
            </a:r>
            <a:r>
              <a:rPr lang="en-US" sz="2800" b="1" i="1" dirty="0" err="1" smtClean="0"/>
              <a:t>yargı</a:t>
            </a:r>
            <a:r>
              <a:rPr lang="en-US" sz="2800" b="1" i="1" dirty="0" smtClean="0"/>
              <a:t> </a:t>
            </a:r>
            <a:r>
              <a:rPr lang="tr-TR" sz="2800" b="1" i="1" dirty="0" smtClean="0"/>
              <a:t>i</a:t>
            </a:r>
            <a:r>
              <a:rPr lang="en-US" sz="2800" b="1" i="1" dirty="0" err="1" smtClean="0"/>
              <a:t>lk</a:t>
            </a:r>
            <a:r>
              <a:rPr lang="tr-TR" sz="2800" b="1" i="1" dirty="0" smtClean="0"/>
              <a:t> </a:t>
            </a:r>
            <a:r>
              <a:rPr lang="en-US" sz="2800" b="1" i="1" dirty="0" err="1" smtClean="0"/>
              <a:t>derece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mahkemes</a:t>
            </a:r>
            <a:r>
              <a:rPr lang="tr-TR" sz="2800" b="1" i="1" dirty="0"/>
              <a:t>i</a:t>
            </a:r>
            <a:r>
              <a:rPr lang="en-US" sz="2800" b="1" i="1" dirty="0" smtClean="0"/>
              <a:t> </a:t>
            </a:r>
            <a:r>
              <a:rPr lang="en-US" sz="2800" b="1" i="1" dirty="0" err="1" smtClean="0"/>
              <a:t>adalet</a:t>
            </a:r>
            <a:r>
              <a:rPr lang="tr-TR" sz="2800" b="1" i="1" dirty="0"/>
              <a:t> </a:t>
            </a:r>
            <a:r>
              <a:rPr lang="en-US" sz="2800" b="1" i="1" dirty="0" err="1" smtClean="0"/>
              <a:t>kom</a:t>
            </a:r>
            <a:r>
              <a:rPr lang="tr-TR" sz="2800" b="1" i="1" dirty="0"/>
              <a:t>i</a:t>
            </a:r>
            <a:r>
              <a:rPr lang="en-US" sz="2800" b="1" i="1" dirty="0" err="1" smtClean="0"/>
              <a:t>syonlarına</a:t>
            </a:r>
            <a:r>
              <a:rPr lang="tr-TR" sz="2800" dirty="0"/>
              <a:t> </a:t>
            </a:r>
            <a:r>
              <a:rPr lang="en-US" sz="2800" b="1" i="1" dirty="0" err="1" smtClean="0"/>
              <a:t>bağlı</a:t>
            </a:r>
            <a:r>
              <a:rPr lang="en-US" sz="2800" b="1" i="1" dirty="0" smtClean="0"/>
              <a:t> </a:t>
            </a:r>
            <a:r>
              <a:rPr lang="en-US" sz="2800" b="1" i="1" dirty="0" err="1"/>
              <a:t>personel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2800" dirty="0" smtClean="0"/>
              <a:t>İlk  </a:t>
            </a:r>
            <a:r>
              <a:rPr lang="en-US" sz="2800" dirty="0" err="1"/>
              <a:t>defa</a:t>
            </a:r>
            <a:r>
              <a:rPr lang="en-US" sz="2800" dirty="0"/>
              <a:t>  </a:t>
            </a:r>
            <a:r>
              <a:rPr lang="en-US" sz="2800" dirty="0" err="1"/>
              <a:t>memuriyet</a:t>
            </a:r>
            <a:r>
              <a:rPr lang="en-US" sz="2800" dirty="0"/>
              <a:t>  </a:t>
            </a:r>
            <a:r>
              <a:rPr lang="en-US" sz="2800" dirty="0" err="1"/>
              <a:t>görevine</a:t>
            </a:r>
            <a:r>
              <a:rPr lang="en-US" sz="2800" dirty="0"/>
              <a:t>  </a:t>
            </a:r>
            <a:r>
              <a:rPr lang="en-US" sz="2800" dirty="0" err="1"/>
              <a:t>alınmaları</a:t>
            </a:r>
            <a:r>
              <a:rPr lang="en-US" sz="2800" dirty="0"/>
              <a:t>  </a:t>
            </a:r>
            <a:r>
              <a:rPr lang="en-US" sz="2800" dirty="0" err="1"/>
              <a:t>amacıyla</a:t>
            </a:r>
            <a:r>
              <a:rPr lang="en-US" sz="2800" dirty="0"/>
              <a:t>  </a:t>
            </a:r>
            <a:r>
              <a:rPr lang="en-US" sz="2800" dirty="0" err="1"/>
              <a:t>yapılan</a:t>
            </a:r>
            <a:r>
              <a:rPr lang="en-US" sz="2800" dirty="0"/>
              <a:t>  </a:t>
            </a:r>
            <a:r>
              <a:rPr lang="en-US" sz="2800" dirty="0" err="1"/>
              <a:t>sınav</a:t>
            </a:r>
            <a:r>
              <a:rPr lang="en-US" sz="2800" dirty="0"/>
              <a:t>  </a:t>
            </a:r>
            <a:r>
              <a:rPr lang="en-US" sz="2800" dirty="0" err="1"/>
              <a:t>ve</a:t>
            </a:r>
            <a:r>
              <a:rPr lang="en-US" sz="2800" dirty="0"/>
              <a:t>  </a:t>
            </a:r>
            <a:r>
              <a:rPr lang="en-US" sz="2800" dirty="0" err="1"/>
              <a:t>mülakatlarını</a:t>
            </a:r>
            <a:r>
              <a:rPr lang="en-US" sz="2800" dirty="0"/>
              <a:t> </a:t>
            </a:r>
            <a:r>
              <a:rPr lang="en-US" sz="2800" dirty="0" err="1" smtClean="0"/>
              <a:t>adalet</a:t>
            </a:r>
            <a:r>
              <a:rPr lang="en-US" sz="2800" dirty="0" smtClean="0"/>
              <a:t> </a:t>
            </a:r>
            <a:r>
              <a:rPr lang="en-US" sz="2800" dirty="0" err="1" smtClean="0"/>
              <a:t>kom</a:t>
            </a:r>
            <a:r>
              <a:rPr lang="tr-TR" sz="2800" dirty="0"/>
              <a:t>i</a:t>
            </a:r>
            <a:r>
              <a:rPr lang="en-US" sz="2800" dirty="0" err="1" smtClean="0"/>
              <a:t>syonu</a:t>
            </a:r>
            <a:r>
              <a:rPr lang="en-US" sz="2800" dirty="0" smtClean="0"/>
              <a:t> </a:t>
            </a:r>
            <a:r>
              <a:rPr lang="en-US" sz="2800" dirty="0" err="1"/>
              <a:t>düzenler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başarılı</a:t>
            </a:r>
            <a:r>
              <a:rPr lang="en-US" sz="2800" dirty="0"/>
              <a:t> </a:t>
            </a:r>
            <a:r>
              <a:rPr lang="en-US" sz="2800" dirty="0" err="1"/>
              <a:t>olanların</a:t>
            </a:r>
            <a:r>
              <a:rPr lang="en-US" sz="2800" dirty="0"/>
              <a:t> </a:t>
            </a:r>
            <a:r>
              <a:rPr lang="en-US" sz="2800" dirty="0" err="1"/>
              <a:t>göreve</a:t>
            </a:r>
            <a:r>
              <a:rPr lang="en-US" sz="2800" dirty="0"/>
              <a:t> </a:t>
            </a:r>
            <a:r>
              <a:rPr lang="en-US" sz="2800" dirty="0" err="1"/>
              <a:t>atanmaları</a:t>
            </a:r>
            <a:r>
              <a:rPr lang="en-US" sz="2800" dirty="0"/>
              <a:t> </a:t>
            </a:r>
            <a:r>
              <a:rPr lang="en-US" sz="2800" dirty="0" err="1" smtClean="0"/>
              <a:t>hususunda</a:t>
            </a:r>
            <a:r>
              <a:rPr lang="tr-TR" sz="2800" dirty="0"/>
              <a:t> </a:t>
            </a:r>
            <a:r>
              <a:rPr lang="en-US" sz="2800" dirty="0" err="1" smtClean="0"/>
              <a:t>Adalet</a:t>
            </a:r>
            <a:r>
              <a:rPr lang="en-US" sz="2800" dirty="0" smtClean="0"/>
              <a:t> </a:t>
            </a:r>
            <a:r>
              <a:rPr lang="en-US" sz="2800" dirty="0" err="1"/>
              <a:t>Bakanlığına</a:t>
            </a:r>
            <a:r>
              <a:rPr lang="en-US" sz="2800" dirty="0"/>
              <a:t> </a:t>
            </a:r>
            <a:r>
              <a:rPr lang="en-US" sz="2800" dirty="0" err="1" smtClean="0"/>
              <a:t>tekl</a:t>
            </a:r>
            <a:r>
              <a:rPr lang="tr-TR" sz="2800" dirty="0" smtClean="0"/>
              <a:t>ift</a:t>
            </a:r>
            <a:r>
              <a:rPr lang="en-US" sz="2800" dirty="0" smtClean="0"/>
              <a:t>e </a:t>
            </a:r>
            <a:r>
              <a:rPr lang="en-US" sz="2800" dirty="0" err="1"/>
              <a:t>bulunur</a:t>
            </a:r>
            <a:r>
              <a:rPr lang="en-US" sz="2800" dirty="0"/>
              <a:t>. </a:t>
            </a:r>
            <a:r>
              <a:rPr lang="en-US" sz="2800" dirty="0" err="1"/>
              <a:t>Atama</a:t>
            </a:r>
            <a:r>
              <a:rPr lang="en-US" sz="2800" dirty="0"/>
              <a:t> </a:t>
            </a:r>
            <a:r>
              <a:rPr lang="en-US" sz="2800" dirty="0" err="1"/>
              <a:t>olurunu</a:t>
            </a:r>
            <a:r>
              <a:rPr lang="en-US" sz="2800" dirty="0"/>
              <a:t> </a:t>
            </a:r>
            <a:r>
              <a:rPr lang="en-US" sz="2800" dirty="0" err="1"/>
              <a:t>Adalet</a:t>
            </a:r>
            <a:r>
              <a:rPr lang="en-US" sz="2800" dirty="0"/>
              <a:t> </a:t>
            </a:r>
            <a:r>
              <a:rPr lang="en-US" sz="2800" dirty="0" err="1"/>
              <a:t>Bakanlığı</a:t>
            </a:r>
            <a:r>
              <a:rPr lang="en-US" sz="2800" dirty="0"/>
              <a:t> </a:t>
            </a:r>
            <a:r>
              <a:rPr lang="en-US" sz="2800" dirty="0" err="1" smtClean="0"/>
              <a:t>ver</a:t>
            </a:r>
            <a:r>
              <a:rPr lang="tr-TR" sz="2800" dirty="0" smtClean="0"/>
              <a:t>i</a:t>
            </a:r>
            <a:r>
              <a:rPr lang="en-US" sz="2800" dirty="0" smtClean="0"/>
              <a:t>r</a:t>
            </a:r>
            <a:r>
              <a:rPr lang="en-US" sz="2800" dirty="0"/>
              <a:t>.</a:t>
            </a:r>
          </a:p>
          <a:p>
            <a:pPr algn="just"/>
            <a:r>
              <a:rPr lang="en-US" sz="2800" dirty="0" err="1" smtClean="0"/>
              <a:t>Özlük</a:t>
            </a:r>
            <a:r>
              <a:rPr lang="en-US" sz="2800" dirty="0" smtClean="0"/>
              <a:t>  </a:t>
            </a:r>
            <a:r>
              <a:rPr lang="en-US" sz="2800" dirty="0" err="1"/>
              <a:t>dosyaları</a:t>
            </a:r>
            <a:r>
              <a:rPr lang="en-US" sz="2800" dirty="0"/>
              <a:t>  </a:t>
            </a:r>
            <a:r>
              <a:rPr lang="en-US" sz="2800" dirty="0" err="1"/>
              <a:t>adalet</a:t>
            </a:r>
            <a:r>
              <a:rPr lang="en-US" sz="2800" dirty="0"/>
              <a:t>  </a:t>
            </a:r>
            <a:r>
              <a:rPr lang="en-US" sz="2800" dirty="0" err="1"/>
              <a:t>komisyonunda</a:t>
            </a:r>
            <a:r>
              <a:rPr lang="en-US" sz="2800" dirty="0"/>
              <a:t>  </a:t>
            </a:r>
            <a:r>
              <a:rPr lang="en-US" sz="2800" dirty="0" err="1"/>
              <a:t>bulunur</a:t>
            </a:r>
            <a:r>
              <a:rPr lang="en-US" sz="2800" dirty="0"/>
              <a:t>  </a:t>
            </a:r>
            <a:r>
              <a:rPr lang="en-US" sz="2800" dirty="0" err="1"/>
              <a:t>ve</a:t>
            </a:r>
            <a:r>
              <a:rPr lang="en-US" sz="2800" dirty="0"/>
              <a:t>  </a:t>
            </a:r>
            <a:r>
              <a:rPr lang="en-US" sz="2800" dirty="0" err="1"/>
              <a:t>özlük</a:t>
            </a:r>
            <a:r>
              <a:rPr lang="en-US" sz="2800" dirty="0"/>
              <a:t>  </a:t>
            </a:r>
            <a:r>
              <a:rPr lang="en-US" sz="2800" dirty="0" err="1"/>
              <a:t>işlemleri</a:t>
            </a:r>
            <a:r>
              <a:rPr lang="en-US" sz="2800" dirty="0"/>
              <a:t>  </a:t>
            </a:r>
            <a:r>
              <a:rPr lang="en-US" sz="2800" dirty="0" err="1"/>
              <a:t>buradan</a:t>
            </a:r>
            <a:r>
              <a:rPr lang="en-US" sz="2800" dirty="0"/>
              <a:t>  </a:t>
            </a:r>
            <a:r>
              <a:rPr lang="en-US" sz="2800" dirty="0" err="1"/>
              <a:t>takip</a:t>
            </a:r>
            <a:r>
              <a:rPr lang="en-US" sz="2800" dirty="0"/>
              <a:t> </a:t>
            </a:r>
            <a:r>
              <a:rPr lang="en-US" sz="2800" dirty="0" err="1" smtClean="0"/>
              <a:t>ed</a:t>
            </a:r>
            <a:r>
              <a:rPr lang="tr-TR" sz="2800" dirty="0"/>
              <a:t>i</a:t>
            </a:r>
            <a:r>
              <a:rPr lang="en-US" sz="2800" dirty="0" smtClean="0"/>
              <a:t>l</a:t>
            </a:r>
            <a:r>
              <a:rPr lang="tr-TR" sz="2800" dirty="0" smtClean="0"/>
              <a:t>i</a:t>
            </a:r>
            <a:r>
              <a:rPr lang="en-US" sz="2800" dirty="0" smtClean="0"/>
              <a:t>r.</a:t>
            </a:r>
            <a:endParaRPr lang="tr-TR" sz="2800" dirty="0" smtClean="0"/>
          </a:p>
          <a:p>
            <a:pPr algn="just"/>
            <a:r>
              <a:rPr lang="en-US" sz="2800" dirty="0" smtClean="0"/>
              <a:t>2802 </a:t>
            </a:r>
            <a:r>
              <a:rPr lang="en-US" sz="2800" dirty="0" err="1"/>
              <a:t>Sayılı</a:t>
            </a:r>
            <a:r>
              <a:rPr lang="en-US" sz="2800" dirty="0"/>
              <a:t> </a:t>
            </a:r>
            <a:r>
              <a:rPr lang="en-US" sz="2800" dirty="0" err="1"/>
              <a:t>HSK’nin</a:t>
            </a:r>
            <a:r>
              <a:rPr lang="en-US" sz="2800" dirty="0"/>
              <a:t> 116’ncı </a:t>
            </a:r>
            <a:r>
              <a:rPr lang="en-US" sz="2800" dirty="0" err="1"/>
              <a:t>maddesi</a:t>
            </a:r>
            <a:r>
              <a:rPr lang="en-US" sz="2800" dirty="0"/>
              <a:t> </a:t>
            </a:r>
            <a:r>
              <a:rPr lang="en-US" sz="2800" dirty="0" err="1"/>
              <a:t>gereği</a:t>
            </a:r>
            <a:r>
              <a:rPr lang="en-US" sz="2800" dirty="0"/>
              <a:t> </a:t>
            </a:r>
            <a:r>
              <a:rPr lang="en-US" sz="2800" dirty="0" err="1"/>
              <a:t>görevlerinden</a:t>
            </a:r>
            <a:r>
              <a:rPr lang="en-US" sz="2800" dirty="0"/>
              <a:t> </a:t>
            </a:r>
            <a:r>
              <a:rPr lang="en-US" sz="2800" dirty="0" err="1"/>
              <a:t>doğan</a:t>
            </a:r>
            <a:r>
              <a:rPr lang="en-US" sz="2800" dirty="0"/>
              <a:t> </a:t>
            </a:r>
            <a:r>
              <a:rPr lang="en-US" sz="2800" dirty="0" err="1"/>
              <a:t>suçlarından</a:t>
            </a:r>
            <a:r>
              <a:rPr lang="en-US" sz="2800" dirty="0"/>
              <a:t> </a:t>
            </a:r>
            <a:r>
              <a:rPr lang="en-US" sz="2800" dirty="0" err="1" smtClean="0"/>
              <a:t>dolayı</a:t>
            </a:r>
            <a:r>
              <a:rPr lang="en-US" sz="2800" dirty="0" smtClean="0"/>
              <a:t> </a:t>
            </a:r>
            <a:r>
              <a:rPr lang="en-US" sz="2800" dirty="0" err="1"/>
              <a:t>bulundukları</a:t>
            </a:r>
            <a:r>
              <a:rPr lang="en-US" sz="2800" dirty="0"/>
              <a:t> </a:t>
            </a:r>
            <a:r>
              <a:rPr lang="en-US" sz="2800" dirty="0" err="1"/>
              <a:t>yer</a:t>
            </a:r>
            <a:r>
              <a:rPr lang="en-US" sz="2800" dirty="0"/>
              <a:t> </a:t>
            </a:r>
            <a:r>
              <a:rPr lang="en-US" sz="2800" dirty="0" err="1" smtClean="0"/>
              <a:t>Cumhur</a:t>
            </a:r>
            <a:r>
              <a:rPr lang="tr-TR" sz="2800" dirty="0" smtClean="0"/>
              <a:t>i</a:t>
            </a:r>
            <a:r>
              <a:rPr lang="en-US" sz="2800" dirty="0" smtClean="0"/>
              <a:t>yet </a:t>
            </a:r>
            <a:r>
              <a:rPr lang="en-US" sz="2800" dirty="0" err="1"/>
              <a:t>savcılığınca</a:t>
            </a:r>
            <a:r>
              <a:rPr lang="en-US" sz="2800" dirty="0"/>
              <a:t> </a:t>
            </a:r>
            <a:r>
              <a:rPr lang="en-US" sz="2800" dirty="0" err="1"/>
              <a:t>doğrudan</a:t>
            </a:r>
            <a:r>
              <a:rPr lang="en-US" sz="2800" dirty="0"/>
              <a:t> </a:t>
            </a:r>
            <a:r>
              <a:rPr lang="en-US" sz="2800" dirty="0" err="1"/>
              <a:t>doğruya</a:t>
            </a:r>
            <a:r>
              <a:rPr lang="en-US" sz="2800" dirty="0"/>
              <a:t> </a:t>
            </a:r>
            <a:r>
              <a:rPr lang="en-US" sz="2800" dirty="0" err="1"/>
              <a:t>genel</a:t>
            </a:r>
            <a:r>
              <a:rPr lang="en-US" sz="2800" dirty="0"/>
              <a:t> </a:t>
            </a:r>
            <a:r>
              <a:rPr lang="en-US" sz="2800" dirty="0" err="1" smtClean="0"/>
              <a:t>hükümler</a:t>
            </a:r>
            <a:r>
              <a:rPr lang="tr-TR" sz="2800" dirty="0"/>
              <a:t> </a:t>
            </a:r>
            <a:r>
              <a:rPr lang="tr-TR" sz="2800" dirty="0" smtClean="0"/>
              <a:t>i</a:t>
            </a:r>
            <a:r>
              <a:rPr lang="en-US" sz="2800" dirty="0" smtClean="0"/>
              <a:t>dares</a:t>
            </a:r>
            <a:r>
              <a:rPr lang="tr-TR" sz="2800" dirty="0" smtClean="0"/>
              <a:t>i</a:t>
            </a:r>
            <a:r>
              <a:rPr lang="en-US" sz="2800" dirty="0" err="1" smtClean="0"/>
              <a:t>nde</a:t>
            </a:r>
            <a:r>
              <a:rPr lang="en-US" sz="2800" dirty="0" smtClean="0"/>
              <a:t> </a:t>
            </a:r>
            <a:r>
              <a:rPr lang="en-US" sz="2800" dirty="0" err="1"/>
              <a:t>soruşturma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kovuşturma</a:t>
            </a:r>
            <a:r>
              <a:rPr lang="en-US" sz="2800" dirty="0"/>
              <a:t> </a:t>
            </a:r>
            <a:r>
              <a:rPr lang="en-US" sz="2800" dirty="0" err="1"/>
              <a:t>yapılır</a:t>
            </a:r>
            <a:r>
              <a:rPr lang="en-US" sz="2800" dirty="0"/>
              <a:t>.</a:t>
            </a:r>
          </a:p>
          <a:p>
            <a:pPr algn="just"/>
            <a:r>
              <a:rPr lang="en-US" sz="2800" dirty="0" err="1" smtClean="0"/>
              <a:t>Adalet</a:t>
            </a:r>
            <a:r>
              <a:rPr lang="en-US" sz="2800" dirty="0" smtClean="0"/>
              <a:t> </a:t>
            </a:r>
            <a:r>
              <a:rPr lang="en-US" sz="2800" dirty="0" err="1"/>
              <a:t>müfettişlerinin</a:t>
            </a:r>
            <a:r>
              <a:rPr lang="en-US" sz="2800" dirty="0"/>
              <a:t> </a:t>
            </a:r>
            <a:r>
              <a:rPr lang="en-US" sz="2800" dirty="0" err="1"/>
              <a:t>yaptığı</a:t>
            </a:r>
            <a:r>
              <a:rPr lang="en-US" sz="2800" dirty="0"/>
              <a:t> </a:t>
            </a:r>
            <a:r>
              <a:rPr lang="en-US" sz="2800" dirty="0" err="1"/>
              <a:t>denetim</a:t>
            </a:r>
            <a:r>
              <a:rPr lang="en-US" sz="2800" dirty="0"/>
              <a:t> </a:t>
            </a:r>
            <a:r>
              <a:rPr lang="en-US" sz="2800" dirty="0" err="1"/>
              <a:t>sonrasında</a:t>
            </a:r>
            <a:r>
              <a:rPr lang="en-US" sz="2800" dirty="0"/>
              <a:t> </a:t>
            </a:r>
            <a:r>
              <a:rPr lang="en-US" sz="2800" dirty="0" err="1"/>
              <a:t>haklarında</a:t>
            </a:r>
            <a:r>
              <a:rPr lang="en-US" sz="2800" dirty="0"/>
              <a:t> </a:t>
            </a:r>
            <a:r>
              <a:rPr lang="en-US" sz="2800" dirty="0" err="1"/>
              <a:t>gizli</a:t>
            </a:r>
            <a:r>
              <a:rPr lang="en-US" sz="2800" dirty="0"/>
              <a:t> </a:t>
            </a:r>
            <a:r>
              <a:rPr lang="en-US" sz="2800" dirty="0" err="1"/>
              <a:t>rapor</a:t>
            </a:r>
            <a:r>
              <a:rPr lang="en-US" sz="2800" dirty="0"/>
              <a:t> </a:t>
            </a:r>
            <a:r>
              <a:rPr lang="en-US" sz="2800" dirty="0" err="1"/>
              <a:t>veya</a:t>
            </a:r>
            <a:r>
              <a:rPr lang="en-US" sz="2800" dirty="0"/>
              <a:t> </a:t>
            </a:r>
            <a:r>
              <a:rPr lang="en-US" sz="2800" dirty="0" err="1"/>
              <a:t>hâl</a:t>
            </a:r>
            <a:r>
              <a:rPr lang="en-US" sz="2800" dirty="0"/>
              <a:t> </a:t>
            </a:r>
            <a:r>
              <a:rPr lang="en-US" sz="2800" dirty="0" err="1" smtClean="0"/>
              <a:t>kâğıdı</a:t>
            </a:r>
            <a:r>
              <a:rPr lang="en-US" sz="2800" dirty="0" smtClean="0"/>
              <a:t> </a:t>
            </a:r>
            <a:r>
              <a:rPr lang="en-US" sz="2800" dirty="0" err="1"/>
              <a:t>düzenlenmez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07515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/>
              <a:t>Adl</a:t>
            </a:r>
            <a:r>
              <a:rPr lang="tr-TR" b="1" dirty="0" smtClean="0"/>
              <a:t>i</a:t>
            </a:r>
            <a:r>
              <a:rPr lang="en-US" b="1" dirty="0" smtClean="0"/>
              <a:t> </a:t>
            </a:r>
            <a:r>
              <a:rPr lang="en-US" b="1" dirty="0" err="1"/>
              <a:t>Yargı</a:t>
            </a:r>
            <a:r>
              <a:rPr lang="en-US" b="1" dirty="0"/>
              <a:t> </a:t>
            </a:r>
            <a:r>
              <a:rPr lang="en-US" b="1" dirty="0" err="1"/>
              <a:t>Adalet</a:t>
            </a:r>
            <a:r>
              <a:rPr lang="en-US" b="1" dirty="0"/>
              <a:t> </a:t>
            </a:r>
            <a:r>
              <a:rPr lang="en-US" b="1" dirty="0" err="1"/>
              <a:t>Memurlarının</a:t>
            </a:r>
            <a:r>
              <a:rPr lang="en-US" b="1" dirty="0"/>
              <a:t> </a:t>
            </a:r>
            <a:r>
              <a:rPr lang="en-US" b="1" dirty="0" smtClean="0"/>
              <a:t>B</a:t>
            </a:r>
            <a:r>
              <a:rPr lang="tr-TR" b="1" dirty="0" smtClean="0"/>
              <a:t>i</a:t>
            </a:r>
            <a:r>
              <a:rPr lang="en-US" b="1" dirty="0" err="1" smtClean="0"/>
              <a:t>lg</a:t>
            </a:r>
            <a:r>
              <a:rPr lang="tr-TR" b="1" dirty="0" smtClean="0"/>
              <a:t>i </a:t>
            </a:r>
            <a:r>
              <a:rPr lang="en-US" b="1" dirty="0" smtClean="0"/>
              <a:t>S</a:t>
            </a:r>
            <a:r>
              <a:rPr lang="tr-TR" b="1" dirty="0" smtClean="0"/>
              <a:t>i</a:t>
            </a:r>
            <a:r>
              <a:rPr lang="en-US" b="1" dirty="0" smtClean="0"/>
              <a:t>stem 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/>
              <a:t>Özlük</a:t>
            </a:r>
            <a:r>
              <a:rPr lang="en-US" b="1" dirty="0"/>
              <a:t> </a:t>
            </a:r>
            <a:r>
              <a:rPr lang="en-US" b="1" dirty="0" err="1" smtClean="0"/>
              <a:t>Dosyası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en-US" dirty="0" err="1" smtClean="0"/>
              <a:t>Türk</a:t>
            </a:r>
            <a:r>
              <a:rPr lang="tr-TR" dirty="0"/>
              <a:t>i</a:t>
            </a:r>
            <a:r>
              <a:rPr lang="en-US" dirty="0" smtClean="0"/>
              <a:t>ye </a:t>
            </a:r>
            <a:r>
              <a:rPr lang="en-US" dirty="0" err="1" smtClean="0"/>
              <a:t>Cumhur</a:t>
            </a:r>
            <a:r>
              <a:rPr lang="tr-TR" dirty="0"/>
              <a:t>i</a:t>
            </a:r>
            <a:r>
              <a:rPr lang="en-US" dirty="0" smtClean="0"/>
              <a:t>yet  k</a:t>
            </a:r>
            <a:r>
              <a:rPr lang="tr-TR" dirty="0" smtClean="0"/>
              <a:t>i</a:t>
            </a:r>
            <a:r>
              <a:rPr lang="en-US" dirty="0" smtClean="0"/>
              <a:t>ml</a:t>
            </a:r>
            <a:r>
              <a:rPr lang="tr-TR" dirty="0" smtClean="0"/>
              <a:t>i</a:t>
            </a:r>
            <a:r>
              <a:rPr lang="en-US" dirty="0" smtClean="0"/>
              <a:t>k </a:t>
            </a:r>
            <a:r>
              <a:rPr lang="en-US" dirty="0" err="1"/>
              <a:t>numarası</a:t>
            </a:r>
            <a:r>
              <a:rPr lang="en-US" dirty="0"/>
              <a:t> </a:t>
            </a:r>
            <a:r>
              <a:rPr lang="en-US" dirty="0" err="1"/>
              <a:t>esas</a:t>
            </a:r>
            <a:r>
              <a:rPr lang="en-US" dirty="0"/>
              <a:t> </a:t>
            </a:r>
            <a:r>
              <a:rPr lang="en-US" dirty="0" err="1"/>
              <a:t>alınarak</a:t>
            </a:r>
            <a:r>
              <a:rPr lang="en-US" dirty="0"/>
              <a:t> </a:t>
            </a:r>
            <a:r>
              <a:rPr lang="en-US" dirty="0" err="1" smtClean="0"/>
              <a:t>özlük</a:t>
            </a:r>
            <a:r>
              <a:rPr lang="tr-TR" dirty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şler</a:t>
            </a:r>
            <a:r>
              <a:rPr lang="tr-TR" dirty="0"/>
              <a:t>i</a:t>
            </a:r>
            <a:r>
              <a:rPr lang="en-US" dirty="0" smtClean="0"/>
              <a:t> </a:t>
            </a:r>
            <a:r>
              <a:rPr lang="en-US" dirty="0" err="1"/>
              <a:t>adalet</a:t>
            </a:r>
            <a:r>
              <a:rPr lang="en-US" dirty="0"/>
              <a:t> </a:t>
            </a:r>
            <a:r>
              <a:rPr lang="en-US" dirty="0" err="1" smtClean="0"/>
              <a:t>kom</a:t>
            </a:r>
            <a:r>
              <a:rPr lang="tr-TR" dirty="0"/>
              <a:t>i</a:t>
            </a:r>
            <a:r>
              <a:rPr lang="en-US" dirty="0" err="1" smtClean="0"/>
              <a:t>syonuna</a:t>
            </a:r>
            <a:r>
              <a:rPr lang="en-US" dirty="0" smtClean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personeller</a:t>
            </a:r>
            <a:r>
              <a:rPr lang="en-US" dirty="0"/>
              <a:t> </a:t>
            </a:r>
            <a:r>
              <a:rPr lang="en-US" dirty="0" err="1"/>
              <a:t>adalet</a:t>
            </a:r>
            <a:r>
              <a:rPr lang="en-US" dirty="0"/>
              <a:t> </a:t>
            </a:r>
            <a:r>
              <a:rPr lang="en-US" dirty="0" err="1" smtClean="0"/>
              <a:t>kom</a:t>
            </a:r>
            <a:r>
              <a:rPr lang="tr-TR" dirty="0"/>
              <a:t>i</a:t>
            </a:r>
            <a:r>
              <a:rPr lang="en-US" dirty="0" err="1" smtClean="0"/>
              <a:t>syonunca</a:t>
            </a:r>
            <a:r>
              <a:rPr lang="en-US" dirty="0"/>
              <a:t>, </a:t>
            </a:r>
            <a:r>
              <a:rPr lang="en-US" dirty="0" err="1" smtClean="0"/>
              <a:t>özlük</a:t>
            </a:r>
            <a:r>
              <a:rPr lang="en-US" dirty="0" smtClean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şler</a:t>
            </a:r>
            <a:r>
              <a:rPr lang="tr-TR" dirty="0"/>
              <a:t>i</a:t>
            </a:r>
            <a:r>
              <a:rPr lang="en-US" dirty="0" smtClean="0"/>
              <a:t> </a:t>
            </a:r>
            <a:r>
              <a:rPr lang="en-US" dirty="0" err="1"/>
              <a:t>Adalet</a:t>
            </a:r>
            <a:r>
              <a:rPr lang="en-US" dirty="0"/>
              <a:t> </a:t>
            </a:r>
            <a:r>
              <a:rPr lang="en-US" dirty="0" err="1"/>
              <a:t>Bakanlığına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personeller</a:t>
            </a:r>
            <a:r>
              <a:rPr lang="en-US" dirty="0"/>
              <a:t>  </a:t>
            </a:r>
            <a:r>
              <a:rPr lang="tr-TR" dirty="0" smtClean="0"/>
              <a:t>i</a:t>
            </a:r>
            <a:r>
              <a:rPr lang="en-US" dirty="0" smtClean="0"/>
              <a:t>se </a:t>
            </a:r>
            <a:r>
              <a:rPr lang="en-US" dirty="0" err="1"/>
              <a:t>Adalet</a:t>
            </a:r>
            <a:r>
              <a:rPr lang="en-US" dirty="0"/>
              <a:t> </a:t>
            </a:r>
            <a:r>
              <a:rPr lang="en-US" dirty="0" err="1"/>
              <a:t>Bakanlığı</a:t>
            </a:r>
            <a:r>
              <a:rPr lang="en-US" dirty="0"/>
              <a:t>  </a:t>
            </a:r>
            <a:r>
              <a:rPr lang="tr-TR" dirty="0" smtClean="0"/>
              <a:t>i</a:t>
            </a:r>
            <a:r>
              <a:rPr lang="en-US" dirty="0" err="1" smtClean="0"/>
              <a:t>lg</a:t>
            </a:r>
            <a:r>
              <a:rPr lang="tr-TR" dirty="0"/>
              <a:t>i</a:t>
            </a:r>
            <a:r>
              <a:rPr lang="en-US" dirty="0" smtClean="0"/>
              <a:t>l</a:t>
            </a:r>
            <a:r>
              <a:rPr lang="tr-TR" dirty="0" smtClean="0"/>
              <a:t>i</a:t>
            </a:r>
            <a:r>
              <a:rPr lang="en-US" dirty="0" smtClean="0"/>
              <a:t>  b</a:t>
            </a:r>
            <a:r>
              <a:rPr lang="tr-TR" dirty="0" smtClean="0"/>
              <a:t>i</a:t>
            </a:r>
            <a:r>
              <a:rPr lang="en-US" dirty="0" smtClean="0"/>
              <a:t>r</a:t>
            </a:r>
            <a:r>
              <a:rPr lang="tr-TR" dirty="0" smtClean="0"/>
              <a:t>i</a:t>
            </a:r>
            <a:r>
              <a:rPr lang="en-US" dirty="0" smtClean="0"/>
              <a:t>m</a:t>
            </a:r>
            <a:r>
              <a:rPr lang="tr-TR" dirty="0" smtClean="0"/>
              <a:t>i</a:t>
            </a:r>
            <a:r>
              <a:rPr lang="en-US" dirty="0" err="1" smtClean="0"/>
              <a:t>nce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Personel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Müdürlüğü</a:t>
            </a:r>
            <a:r>
              <a:rPr lang="en-US" dirty="0"/>
              <a:t>, </a:t>
            </a:r>
            <a:r>
              <a:rPr lang="en-US" dirty="0" err="1"/>
              <a:t>Ceza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Tevk</a:t>
            </a:r>
            <a:r>
              <a:rPr lang="tr-TR" dirty="0" smtClean="0"/>
              <a:t>i</a:t>
            </a:r>
            <a:r>
              <a:rPr lang="en-US" dirty="0" smtClean="0"/>
              <a:t>f </a:t>
            </a:r>
            <a:r>
              <a:rPr lang="en-US" dirty="0" err="1"/>
              <a:t>Evler</a:t>
            </a:r>
            <a:r>
              <a:rPr lang="en-US" dirty="0"/>
              <a:t> 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Müdürlüğü</a:t>
            </a:r>
            <a:r>
              <a:rPr lang="en-US" dirty="0"/>
              <a:t> vb.) </a:t>
            </a:r>
            <a:r>
              <a:rPr lang="en-US" dirty="0" err="1"/>
              <a:t>tutulacak</a:t>
            </a:r>
            <a:r>
              <a:rPr lang="en-US" dirty="0"/>
              <a:t> </a:t>
            </a:r>
            <a:r>
              <a:rPr lang="en-US" dirty="0" err="1"/>
              <a:t>personel</a:t>
            </a:r>
            <a:r>
              <a:rPr lang="en-US" dirty="0"/>
              <a:t> </a:t>
            </a:r>
            <a:r>
              <a:rPr lang="en-US" dirty="0" smtClean="0"/>
              <a:t>b</a:t>
            </a:r>
            <a:r>
              <a:rPr lang="tr-TR" dirty="0" smtClean="0"/>
              <a:t>i</a:t>
            </a:r>
            <a:r>
              <a:rPr lang="en-US" dirty="0" err="1" smtClean="0"/>
              <a:t>lg</a:t>
            </a:r>
            <a:r>
              <a:rPr lang="tr-TR" dirty="0" smtClean="0"/>
              <a:t>i</a:t>
            </a:r>
            <a:r>
              <a:rPr lang="en-US" dirty="0" smtClean="0"/>
              <a:t> s</a:t>
            </a:r>
            <a:r>
              <a:rPr lang="tr-TR" dirty="0" smtClean="0"/>
              <a:t>i</a:t>
            </a:r>
            <a:r>
              <a:rPr lang="en-US" dirty="0" smtClean="0"/>
              <a:t>stem </a:t>
            </a:r>
            <a:r>
              <a:rPr lang="en-US" dirty="0"/>
              <a:t>ne </a:t>
            </a:r>
            <a:r>
              <a:rPr lang="en-US" dirty="0" err="1"/>
              <a:t>kayıt</a:t>
            </a:r>
            <a:r>
              <a:rPr lang="en-US" dirty="0"/>
              <a:t> </a:t>
            </a:r>
            <a:r>
              <a:rPr lang="en-US" dirty="0" err="1" smtClean="0"/>
              <a:t>olunurlar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en-US" dirty="0" smtClean="0"/>
              <a:t>Her </a:t>
            </a:r>
            <a:r>
              <a:rPr lang="en-US" dirty="0" err="1" smtClean="0"/>
              <a:t>memur</a:t>
            </a:r>
            <a:r>
              <a:rPr lang="tr-TR" dirty="0"/>
              <a:t> </a:t>
            </a:r>
            <a:r>
              <a:rPr lang="tr-TR" dirty="0" smtClean="0"/>
              <a:t>i</a:t>
            </a:r>
            <a:r>
              <a:rPr lang="en-US" dirty="0" smtClean="0"/>
              <a:t>ç</a:t>
            </a:r>
            <a:r>
              <a:rPr lang="tr-TR" dirty="0" smtClean="0"/>
              <a:t>i</a:t>
            </a:r>
            <a:r>
              <a:rPr lang="en-US" dirty="0" smtClean="0"/>
              <a:t>n b</a:t>
            </a:r>
            <a:r>
              <a:rPr lang="tr-TR" dirty="0" smtClean="0"/>
              <a:t>i</a:t>
            </a:r>
            <a:r>
              <a:rPr lang="en-US" dirty="0" smtClean="0"/>
              <a:t>r </a:t>
            </a:r>
            <a:r>
              <a:rPr lang="en-US" dirty="0" err="1" smtClean="0"/>
              <a:t>özlük</a:t>
            </a:r>
            <a:r>
              <a:rPr lang="en-US" dirty="0" smtClean="0"/>
              <a:t> </a:t>
            </a:r>
            <a:r>
              <a:rPr lang="en-US" dirty="0" err="1" smtClean="0"/>
              <a:t>dosyası</a:t>
            </a:r>
            <a:r>
              <a:rPr lang="en-US" dirty="0" smtClean="0"/>
              <a:t> </a:t>
            </a:r>
            <a:r>
              <a:rPr lang="en-US" dirty="0" err="1" smtClean="0"/>
              <a:t>tutulur</a:t>
            </a:r>
            <a:r>
              <a:rPr lang="en-US" dirty="0" smtClean="0"/>
              <a:t>. </a:t>
            </a:r>
            <a:r>
              <a:rPr lang="en-US" dirty="0" err="1" smtClean="0"/>
              <a:t>Özlük</a:t>
            </a:r>
            <a:r>
              <a:rPr lang="en-US" dirty="0" smtClean="0"/>
              <a:t> </a:t>
            </a:r>
            <a:r>
              <a:rPr lang="en-US" dirty="0" err="1" smtClean="0"/>
              <a:t>dosyasına</a:t>
            </a:r>
            <a:r>
              <a:rPr lang="en-US" dirty="0" smtClean="0"/>
              <a:t>, </a:t>
            </a:r>
            <a:r>
              <a:rPr lang="en-US" dirty="0" err="1" smtClean="0"/>
              <a:t>memurun</a:t>
            </a:r>
            <a:r>
              <a:rPr lang="en-US" dirty="0" smtClean="0"/>
              <a:t> </a:t>
            </a:r>
            <a:r>
              <a:rPr lang="en-US" dirty="0" err="1" smtClean="0"/>
              <a:t>meslek</a:t>
            </a:r>
            <a:r>
              <a:rPr lang="tr-TR" dirty="0" smtClean="0"/>
              <a:t>i</a:t>
            </a:r>
            <a:r>
              <a:rPr lang="en-US" dirty="0" smtClean="0"/>
              <a:t> b</a:t>
            </a:r>
            <a:r>
              <a:rPr lang="tr-TR" dirty="0" smtClean="0"/>
              <a:t>i</a:t>
            </a:r>
            <a:r>
              <a:rPr lang="en-US" dirty="0" err="1" smtClean="0"/>
              <a:t>lg</a:t>
            </a:r>
            <a:r>
              <a:rPr lang="tr-TR" dirty="0" smtClean="0"/>
              <a:t>i</a:t>
            </a:r>
            <a:r>
              <a:rPr lang="en-US" dirty="0" err="1" smtClean="0"/>
              <a:t>ler</a:t>
            </a:r>
            <a:r>
              <a:rPr lang="tr-TR" dirty="0"/>
              <a:t>i</a:t>
            </a:r>
            <a:r>
              <a:rPr lang="en-US" dirty="0" smtClean="0"/>
              <a:t>, mal b</a:t>
            </a:r>
            <a:r>
              <a:rPr lang="tr-TR" dirty="0" smtClean="0"/>
              <a:t>i</a:t>
            </a:r>
            <a:r>
              <a:rPr lang="en-US" dirty="0" err="1" smtClean="0"/>
              <a:t>ld</a:t>
            </a:r>
            <a:r>
              <a:rPr lang="tr-TR" dirty="0"/>
              <a:t>i</a:t>
            </a:r>
            <a:r>
              <a:rPr lang="en-US" dirty="0" smtClean="0"/>
              <a:t>r</a:t>
            </a:r>
            <a:r>
              <a:rPr lang="tr-TR" dirty="0" smtClean="0"/>
              <a:t>i</a:t>
            </a:r>
            <a:r>
              <a:rPr lang="en-US" dirty="0" err="1" smtClean="0"/>
              <a:t>mler</a:t>
            </a:r>
            <a:r>
              <a:rPr lang="en-US" dirty="0" smtClean="0"/>
              <a:t> , </a:t>
            </a:r>
            <a:r>
              <a:rPr lang="en-US" dirty="0" err="1" smtClean="0"/>
              <a:t>varsa</a:t>
            </a:r>
            <a:r>
              <a:rPr lang="en-US" dirty="0" smtClean="0"/>
              <a:t>  </a:t>
            </a:r>
            <a:r>
              <a:rPr lang="tr-TR" dirty="0" smtClean="0"/>
              <a:t>i</a:t>
            </a:r>
            <a:r>
              <a:rPr lang="en-US" dirty="0" err="1" smtClean="0"/>
              <a:t>nceleme</a:t>
            </a:r>
            <a:r>
              <a:rPr lang="en-US" dirty="0" smtClean="0"/>
              <a:t>, </a:t>
            </a:r>
            <a:r>
              <a:rPr lang="en-US" dirty="0" err="1" smtClean="0"/>
              <a:t>soruşturma</a:t>
            </a:r>
            <a:r>
              <a:rPr lang="en-US" dirty="0" smtClean="0"/>
              <a:t>, </a:t>
            </a:r>
            <a:r>
              <a:rPr lang="en-US" dirty="0" err="1" smtClean="0"/>
              <a:t>denet</a:t>
            </a:r>
            <a:r>
              <a:rPr lang="tr-TR" dirty="0" smtClean="0"/>
              <a:t>i</a:t>
            </a:r>
            <a:r>
              <a:rPr lang="en-US" dirty="0" smtClean="0"/>
              <a:t>m </a:t>
            </a:r>
            <a:r>
              <a:rPr lang="en-US" dirty="0" err="1" smtClean="0"/>
              <a:t>raporları</a:t>
            </a:r>
            <a:r>
              <a:rPr lang="en-US" dirty="0" smtClean="0"/>
              <a:t>, d</a:t>
            </a:r>
            <a:r>
              <a:rPr lang="tr-TR" dirty="0" smtClean="0"/>
              <a:t>i</a:t>
            </a:r>
            <a:r>
              <a:rPr lang="en-US" dirty="0" smtClean="0"/>
              <a:t>s</a:t>
            </a:r>
            <a:r>
              <a:rPr lang="tr-TR" dirty="0" smtClean="0"/>
              <a:t>i</a:t>
            </a:r>
            <a:r>
              <a:rPr lang="en-US" dirty="0" err="1" smtClean="0"/>
              <a:t>pl</a:t>
            </a:r>
            <a:r>
              <a:rPr lang="tr-TR" dirty="0" smtClean="0"/>
              <a:t>i</a:t>
            </a:r>
            <a:r>
              <a:rPr lang="en-US" dirty="0" smtClean="0"/>
              <a:t>n </a:t>
            </a:r>
            <a:r>
              <a:rPr lang="en-US" dirty="0" err="1" smtClean="0"/>
              <a:t>cezaları</a:t>
            </a:r>
            <a:r>
              <a:rPr lang="tr-TR" dirty="0"/>
              <a:t> </a:t>
            </a:r>
            <a:r>
              <a:rPr lang="tr-TR" dirty="0" smtClean="0"/>
              <a:t>i</a:t>
            </a:r>
            <a:r>
              <a:rPr lang="en-US" dirty="0" smtClean="0"/>
              <a:t>le </a:t>
            </a:r>
            <a:r>
              <a:rPr lang="en-US" dirty="0" err="1" smtClean="0"/>
              <a:t>ödül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başarı</a:t>
            </a:r>
            <a:r>
              <a:rPr lang="en-US" dirty="0" smtClean="0"/>
              <a:t> </a:t>
            </a:r>
            <a:r>
              <a:rPr lang="en-US" dirty="0" err="1" smtClean="0"/>
              <a:t>belges</a:t>
            </a:r>
            <a:r>
              <a:rPr lang="tr-TR" dirty="0" smtClean="0"/>
              <a:t>i</a:t>
            </a:r>
            <a:r>
              <a:rPr lang="en-US" dirty="0" smtClean="0"/>
              <a:t>  </a:t>
            </a:r>
            <a:r>
              <a:rPr lang="en-US" dirty="0" err="1" smtClean="0"/>
              <a:t>ver</a:t>
            </a:r>
            <a:r>
              <a:rPr lang="tr-TR" dirty="0" smtClean="0"/>
              <a:t>i</a:t>
            </a:r>
            <a:r>
              <a:rPr lang="en-US" dirty="0" err="1" smtClean="0"/>
              <a:t>lmes</a:t>
            </a:r>
            <a:r>
              <a:rPr lang="tr-TR" dirty="0" smtClean="0"/>
              <a:t>i</a:t>
            </a:r>
            <a:r>
              <a:rPr lang="en-US" dirty="0" smtClean="0"/>
              <a:t>ne </a:t>
            </a:r>
            <a:r>
              <a:rPr lang="tr-TR" dirty="0" smtClean="0"/>
              <a:t>i</a:t>
            </a:r>
            <a:r>
              <a:rPr lang="en-US" dirty="0" smtClean="0"/>
              <a:t>l</a:t>
            </a:r>
            <a:r>
              <a:rPr lang="tr-TR" dirty="0" smtClean="0"/>
              <a:t>i</a:t>
            </a:r>
            <a:r>
              <a:rPr lang="en-US" dirty="0" err="1" smtClean="0"/>
              <a:t>şk</a:t>
            </a:r>
            <a:r>
              <a:rPr lang="tr-TR" dirty="0"/>
              <a:t>i</a:t>
            </a:r>
            <a:r>
              <a:rPr lang="en-US" dirty="0" smtClean="0"/>
              <a:t>n b</a:t>
            </a:r>
            <a:r>
              <a:rPr lang="tr-TR" dirty="0" smtClean="0"/>
              <a:t>i</a:t>
            </a:r>
            <a:r>
              <a:rPr lang="en-US" dirty="0" err="1" smtClean="0"/>
              <a:t>lg</a:t>
            </a:r>
            <a:r>
              <a:rPr lang="tr-TR" dirty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belgeler</a:t>
            </a:r>
            <a:r>
              <a:rPr lang="en-US" dirty="0" smtClean="0"/>
              <a:t> </a:t>
            </a:r>
            <a:r>
              <a:rPr lang="en-US" dirty="0" err="1" smtClean="0"/>
              <a:t>konulur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633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Adl</a:t>
            </a:r>
            <a:r>
              <a:rPr lang="tr-TR" b="1" dirty="0" smtClean="0"/>
              <a:t>i</a:t>
            </a:r>
            <a:r>
              <a:rPr lang="en-US" b="1" dirty="0" smtClean="0"/>
              <a:t> </a:t>
            </a:r>
            <a:r>
              <a:rPr lang="en-US" b="1" dirty="0" err="1"/>
              <a:t>Yargı</a:t>
            </a:r>
            <a:r>
              <a:rPr lang="en-US" b="1" dirty="0"/>
              <a:t> </a:t>
            </a:r>
            <a:r>
              <a:rPr lang="en-US" b="1" dirty="0" err="1"/>
              <a:t>Kalem</a:t>
            </a:r>
            <a:r>
              <a:rPr lang="en-US" b="1" dirty="0"/>
              <a:t> </a:t>
            </a:r>
            <a:r>
              <a:rPr lang="en-US" b="1" dirty="0" err="1" smtClean="0"/>
              <a:t>Personel</a:t>
            </a:r>
            <a:r>
              <a:rPr lang="tr-TR" b="1" dirty="0" smtClean="0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en-US" dirty="0" err="1" smtClean="0"/>
              <a:t>Adl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yargı</a:t>
            </a:r>
            <a:r>
              <a:rPr lang="en-US" dirty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lk</a:t>
            </a:r>
            <a:r>
              <a:rPr lang="en-US" dirty="0" smtClean="0"/>
              <a:t> </a:t>
            </a:r>
            <a:r>
              <a:rPr lang="en-US" dirty="0" err="1"/>
              <a:t>derece</a:t>
            </a:r>
            <a:r>
              <a:rPr lang="en-US" dirty="0"/>
              <a:t> </a:t>
            </a:r>
            <a:r>
              <a:rPr lang="en-US" dirty="0" err="1" smtClean="0"/>
              <a:t>mahkemeler</a:t>
            </a:r>
            <a:r>
              <a:rPr lang="tr-TR" dirty="0" smtClean="0"/>
              <a:t>i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Cumhur</a:t>
            </a:r>
            <a:r>
              <a:rPr lang="tr-TR" dirty="0"/>
              <a:t>i</a:t>
            </a:r>
            <a:r>
              <a:rPr lang="en-US" dirty="0" smtClean="0"/>
              <a:t>yet </a:t>
            </a:r>
            <a:r>
              <a:rPr lang="en-US" dirty="0" err="1"/>
              <a:t>başsavcılıklarında</a:t>
            </a:r>
            <a:r>
              <a:rPr lang="en-US" dirty="0"/>
              <a:t> </a:t>
            </a:r>
            <a:r>
              <a:rPr lang="en-US" dirty="0" err="1" smtClean="0"/>
              <a:t>görevl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olup</a:t>
            </a:r>
            <a:r>
              <a:rPr lang="en-US" dirty="0"/>
              <a:t>, </a:t>
            </a:r>
            <a:r>
              <a:rPr lang="en-US" dirty="0" err="1" smtClean="0"/>
              <a:t>özlük</a:t>
            </a:r>
            <a:r>
              <a:rPr lang="tr-TR" dirty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şler</a:t>
            </a:r>
            <a:r>
              <a:rPr lang="tr-TR" dirty="0" smtClean="0"/>
              <a:t>i </a:t>
            </a:r>
            <a:r>
              <a:rPr lang="en-US" dirty="0" err="1" smtClean="0"/>
              <a:t>adalet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tr-TR" dirty="0"/>
              <a:t>i</a:t>
            </a:r>
            <a:r>
              <a:rPr lang="en-US" dirty="0" err="1" smtClean="0"/>
              <a:t>syonları</a:t>
            </a:r>
            <a:r>
              <a:rPr lang="en-US" dirty="0" smtClean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yürütülen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tr-TR" dirty="0"/>
              <a:t> </a:t>
            </a:r>
            <a:r>
              <a:rPr lang="en-US" dirty="0" err="1" smtClean="0"/>
              <a:t>adl</a:t>
            </a:r>
            <a:r>
              <a:rPr lang="tr-TR" dirty="0" smtClean="0"/>
              <a:t>i</a:t>
            </a:r>
            <a:r>
              <a:rPr lang="en-US" dirty="0" smtClean="0"/>
              <a:t> h</a:t>
            </a:r>
            <a:r>
              <a:rPr lang="tr-TR" dirty="0" smtClean="0"/>
              <a:t>i</a:t>
            </a:r>
            <a:r>
              <a:rPr lang="en-US" dirty="0" err="1" smtClean="0"/>
              <a:t>zmet</a:t>
            </a:r>
            <a:r>
              <a:rPr lang="en-US" dirty="0" smtClean="0"/>
              <a:t> </a:t>
            </a:r>
            <a:r>
              <a:rPr lang="en-US" dirty="0" err="1"/>
              <a:t>veren</a:t>
            </a:r>
            <a:r>
              <a:rPr lang="en-US" dirty="0"/>
              <a:t> </a:t>
            </a:r>
            <a:r>
              <a:rPr lang="en-US" dirty="0" err="1" smtClean="0"/>
              <a:t>adl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yargı</a:t>
            </a:r>
            <a:r>
              <a:rPr lang="en-US" dirty="0"/>
              <a:t> </a:t>
            </a:r>
            <a:r>
              <a:rPr lang="en-US" dirty="0" err="1"/>
              <a:t>kalem</a:t>
            </a:r>
            <a:r>
              <a:rPr lang="en-US" dirty="0"/>
              <a:t> </a:t>
            </a:r>
            <a:r>
              <a:rPr lang="en-US" dirty="0" err="1" smtClean="0"/>
              <a:t>personeller</a:t>
            </a:r>
            <a:r>
              <a:rPr lang="tr-TR" dirty="0"/>
              <a:t>i</a:t>
            </a:r>
            <a:r>
              <a:rPr lang="en-US" dirty="0" smtClean="0"/>
              <a:t>; </a:t>
            </a:r>
            <a:r>
              <a:rPr lang="en-US" dirty="0" err="1" smtClean="0"/>
              <a:t>Yazı</a:t>
            </a:r>
            <a:r>
              <a:rPr lang="tr-TR" dirty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şler</a:t>
            </a:r>
            <a:r>
              <a:rPr lang="tr-TR" dirty="0"/>
              <a:t>i</a:t>
            </a:r>
            <a:r>
              <a:rPr lang="en-US" dirty="0" smtClean="0"/>
              <a:t> </a:t>
            </a:r>
            <a:r>
              <a:rPr lang="en-US" dirty="0" err="1"/>
              <a:t>müdürü</a:t>
            </a:r>
            <a:r>
              <a:rPr lang="en-US" dirty="0"/>
              <a:t>, </a:t>
            </a:r>
            <a:r>
              <a:rPr lang="en-US" dirty="0" err="1"/>
              <a:t>zabıt</a:t>
            </a:r>
            <a:r>
              <a:rPr lang="en-US" dirty="0"/>
              <a:t> </a:t>
            </a:r>
            <a:r>
              <a:rPr lang="en-US" dirty="0" err="1" smtClean="0"/>
              <a:t>kât</a:t>
            </a:r>
            <a:r>
              <a:rPr lang="tr-TR" dirty="0"/>
              <a:t>i</a:t>
            </a:r>
            <a:r>
              <a:rPr lang="en-US" dirty="0" smtClean="0"/>
              <a:t>b</a:t>
            </a:r>
            <a:r>
              <a:rPr lang="tr-TR" dirty="0" smtClean="0"/>
              <a:t>i</a:t>
            </a:r>
            <a:r>
              <a:rPr lang="en-US" dirty="0" smtClean="0"/>
              <a:t>, </a:t>
            </a:r>
            <a:r>
              <a:rPr lang="en-US" dirty="0" err="1" smtClean="0"/>
              <a:t>mübaş</a:t>
            </a:r>
            <a:r>
              <a:rPr lang="tr-TR" dirty="0"/>
              <a:t>i</a:t>
            </a:r>
            <a:r>
              <a:rPr lang="en-US" dirty="0" smtClean="0"/>
              <a:t>r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smtClean="0"/>
              <a:t>h</a:t>
            </a:r>
            <a:r>
              <a:rPr lang="tr-TR" dirty="0" smtClean="0"/>
              <a:t>i</a:t>
            </a:r>
            <a:r>
              <a:rPr lang="en-US" dirty="0" err="1" smtClean="0"/>
              <a:t>zmetl</a:t>
            </a:r>
            <a:r>
              <a:rPr lang="tr-TR" dirty="0"/>
              <a:t>i</a:t>
            </a:r>
            <a:r>
              <a:rPr lang="en-US" dirty="0" smtClean="0"/>
              <a:t>d</a:t>
            </a:r>
            <a:r>
              <a:rPr lang="tr-TR" dirty="0" smtClean="0"/>
              <a:t>i</a:t>
            </a:r>
            <a:r>
              <a:rPr lang="en-US" dirty="0" smtClean="0"/>
              <a:t>r.</a:t>
            </a:r>
            <a:r>
              <a:rPr lang="tr-TR" dirty="0"/>
              <a:t> </a:t>
            </a:r>
            <a:r>
              <a:rPr lang="en-US" dirty="0" err="1" smtClean="0"/>
              <a:t>Bunlar</a:t>
            </a:r>
            <a:r>
              <a:rPr lang="en-US" dirty="0" smtClean="0"/>
              <a:t> </a:t>
            </a:r>
            <a:r>
              <a:rPr lang="en-US" dirty="0" err="1" smtClean="0"/>
              <a:t>har</a:t>
            </a:r>
            <a:r>
              <a:rPr lang="tr-TR" dirty="0" smtClean="0"/>
              <a:t>i</a:t>
            </a:r>
            <a:r>
              <a:rPr lang="en-US" dirty="0" smtClean="0"/>
              <a:t>c</a:t>
            </a:r>
            <a:r>
              <a:rPr lang="tr-TR" dirty="0" smtClean="0"/>
              <a:t>i</a:t>
            </a:r>
            <a:r>
              <a:rPr lang="en-US" dirty="0" err="1" smtClean="0"/>
              <a:t>ndek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özlük</a:t>
            </a:r>
            <a:r>
              <a:rPr lang="tr-TR" dirty="0" smtClean="0"/>
              <a:t> i</a:t>
            </a:r>
            <a:r>
              <a:rPr lang="en-US" dirty="0" err="1" smtClean="0"/>
              <a:t>şler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adalet</a:t>
            </a:r>
            <a:r>
              <a:rPr lang="en-US" dirty="0"/>
              <a:t> </a:t>
            </a:r>
            <a:r>
              <a:rPr lang="en-US" dirty="0" err="1" smtClean="0"/>
              <a:t>kom</a:t>
            </a:r>
            <a:r>
              <a:rPr lang="tr-TR" dirty="0"/>
              <a:t>i</a:t>
            </a:r>
            <a:r>
              <a:rPr lang="en-US" dirty="0" err="1" smtClean="0"/>
              <a:t>syonları</a:t>
            </a:r>
            <a:r>
              <a:rPr lang="en-US" dirty="0" smtClean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yürütülen</a:t>
            </a:r>
            <a:r>
              <a:rPr lang="en-US" dirty="0"/>
              <a:t>, </a:t>
            </a:r>
            <a:r>
              <a:rPr lang="tr-TR" dirty="0" smtClean="0"/>
              <a:t>i</a:t>
            </a:r>
            <a:r>
              <a:rPr lang="en-US" dirty="0" err="1" smtClean="0"/>
              <a:t>dar</a:t>
            </a:r>
            <a:r>
              <a:rPr lang="tr-TR" dirty="0"/>
              <a:t>i</a:t>
            </a:r>
            <a:r>
              <a:rPr lang="en-US" dirty="0" smtClean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şler</a:t>
            </a:r>
            <a:r>
              <a:rPr lang="en-US" dirty="0" smtClean="0"/>
              <a:t> </a:t>
            </a:r>
            <a:r>
              <a:rPr lang="en-US" dirty="0" err="1"/>
              <a:t>müdürü</a:t>
            </a:r>
            <a:r>
              <a:rPr lang="en-US" dirty="0"/>
              <a:t>, </a:t>
            </a:r>
            <a:r>
              <a:rPr lang="en-US" dirty="0" smtClean="0"/>
              <a:t>b</a:t>
            </a:r>
            <a:r>
              <a:rPr lang="tr-TR" dirty="0" smtClean="0"/>
              <a:t>i</a:t>
            </a:r>
            <a:r>
              <a:rPr lang="en-US" dirty="0" err="1" smtClean="0"/>
              <a:t>lg</a:t>
            </a:r>
            <a:r>
              <a:rPr lang="tr-TR" dirty="0"/>
              <a:t>i</a:t>
            </a:r>
            <a:r>
              <a:rPr lang="en-US" dirty="0" smtClean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şlem</a:t>
            </a:r>
            <a:r>
              <a:rPr lang="en-US" dirty="0" smtClean="0"/>
              <a:t> </a:t>
            </a:r>
            <a:r>
              <a:rPr lang="en-US" dirty="0" err="1" smtClean="0"/>
              <a:t>müdürü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adalet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tr-TR" dirty="0"/>
              <a:t>i</a:t>
            </a:r>
            <a:r>
              <a:rPr lang="en-US" dirty="0" err="1" smtClean="0"/>
              <a:t>syonu</a:t>
            </a:r>
            <a:r>
              <a:rPr lang="en-US" dirty="0" smtClean="0"/>
              <a:t> </a:t>
            </a:r>
            <a:r>
              <a:rPr lang="en-US" dirty="0" err="1"/>
              <a:t>müdürü</a:t>
            </a:r>
            <a:r>
              <a:rPr lang="en-US" dirty="0"/>
              <a:t>, </a:t>
            </a:r>
            <a:r>
              <a:rPr lang="en-US" dirty="0" err="1"/>
              <a:t>emanet</a:t>
            </a:r>
            <a:r>
              <a:rPr lang="en-US" dirty="0"/>
              <a:t> </a:t>
            </a:r>
            <a:r>
              <a:rPr lang="en-US" dirty="0" err="1"/>
              <a:t>memuru</a:t>
            </a:r>
            <a:r>
              <a:rPr lang="en-US" dirty="0"/>
              <a:t>, </a:t>
            </a:r>
            <a:r>
              <a:rPr lang="en-US" dirty="0" err="1"/>
              <a:t>veznedar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UYAP </a:t>
            </a:r>
            <a:r>
              <a:rPr lang="en-US" dirty="0" err="1"/>
              <a:t>uzmanı</a:t>
            </a:r>
            <a:r>
              <a:rPr lang="en-US" dirty="0"/>
              <a:t> </a:t>
            </a:r>
            <a:r>
              <a:rPr lang="en-US" dirty="0" err="1" smtClean="0"/>
              <a:t>görevler</a:t>
            </a:r>
            <a:r>
              <a:rPr lang="tr-TR" dirty="0" smtClean="0"/>
              <a:t>i</a:t>
            </a:r>
            <a:r>
              <a:rPr lang="en-US" dirty="0" smtClean="0"/>
              <a:t>n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ka</a:t>
            </a:r>
            <a:r>
              <a:rPr lang="tr-TR" dirty="0" smtClean="0"/>
              <a:t>l</a:t>
            </a:r>
            <a:r>
              <a:rPr lang="en-US" dirty="0" err="1" smtClean="0"/>
              <a:t>em</a:t>
            </a:r>
            <a:r>
              <a:rPr lang="en-US" dirty="0" smtClean="0"/>
              <a:t> </a:t>
            </a:r>
            <a:r>
              <a:rPr lang="en-US" dirty="0" err="1"/>
              <a:t>bürolarında</a:t>
            </a:r>
            <a:r>
              <a:rPr lang="en-US" dirty="0"/>
              <a:t> </a:t>
            </a:r>
            <a:r>
              <a:rPr lang="en-US" dirty="0" err="1" smtClean="0"/>
              <a:t>yer</a:t>
            </a:r>
            <a:r>
              <a:rPr lang="tr-TR" dirty="0" smtClean="0"/>
              <a:t>i</a:t>
            </a:r>
            <a:r>
              <a:rPr lang="en-US" dirty="0" smtClean="0"/>
              <a:t>ne get</a:t>
            </a:r>
            <a:r>
              <a:rPr lang="tr-TR" dirty="0" smtClean="0"/>
              <a:t>i</a:t>
            </a:r>
            <a:r>
              <a:rPr lang="en-US" dirty="0" err="1" smtClean="0"/>
              <a:t>rseler</a:t>
            </a:r>
            <a:r>
              <a:rPr lang="en-US" dirty="0" smtClean="0"/>
              <a:t> dah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hukuksal</a:t>
            </a:r>
            <a:r>
              <a:rPr lang="en-US" dirty="0"/>
              <a:t> </a:t>
            </a:r>
            <a:r>
              <a:rPr lang="en-US" dirty="0" err="1"/>
              <a:t>anlamda</a:t>
            </a:r>
            <a:r>
              <a:rPr lang="en-US" dirty="0"/>
              <a:t> “</a:t>
            </a:r>
            <a:r>
              <a:rPr lang="en-US" dirty="0" err="1" smtClean="0"/>
              <a:t>Adl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Yargı</a:t>
            </a:r>
            <a:r>
              <a:rPr lang="en-US" dirty="0"/>
              <a:t> </a:t>
            </a:r>
            <a:r>
              <a:rPr lang="en-US" dirty="0" err="1"/>
              <a:t>Kalem</a:t>
            </a:r>
            <a:r>
              <a:rPr lang="en-US" dirty="0"/>
              <a:t> </a:t>
            </a:r>
            <a:r>
              <a:rPr lang="en-US" dirty="0" err="1"/>
              <a:t>Personel</a:t>
            </a:r>
            <a:r>
              <a:rPr lang="en-US" dirty="0"/>
              <a:t> </a:t>
            </a:r>
            <a:r>
              <a:rPr lang="en-US" dirty="0" smtClean="0"/>
              <a:t>”</a:t>
            </a:r>
            <a:r>
              <a:rPr lang="tr-TR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n</a:t>
            </a:r>
            <a:r>
              <a:rPr lang="tr-TR" dirty="0" smtClean="0"/>
              <a:t>i</a:t>
            </a:r>
            <a:r>
              <a:rPr lang="en-US" dirty="0" err="1" smtClean="0"/>
              <a:t>telend</a:t>
            </a:r>
            <a:r>
              <a:rPr lang="tr-TR" dirty="0" smtClean="0"/>
              <a:t>i</a:t>
            </a:r>
            <a:r>
              <a:rPr lang="en-US" dirty="0" err="1" smtClean="0"/>
              <a:t>remey</a:t>
            </a:r>
            <a:r>
              <a:rPr lang="tr-TR" dirty="0" smtClean="0"/>
              <a:t>iz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592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/>
              <a:t>ADLİ </a:t>
            </a:r>
            <a:r>
              <a:rPr lang="en-US" b="1" dirty="0" smtClean="0"/>
              <a:t>KALEM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1" dirty="0" err="1" smtClean="0"/>
              <a:t>Adl</a:t>
            </a:r>
            <a:r>
              <a:rPr lang="tr-TR" sz="2800" b="1" dirty="0" smtClean="0"/>
              <a:t>i </a:t>
            </a:r>
            <a:r>
              <a:rPr lang="en-US" sz="2800" b="1" dirty="0" err="1" smtClean="0"/>
              <a:t>kalem</a:t>
            </a:r>
            <a:r>
              <a:rPr lang="en-US" sz="2800" b="1" dirty="0" smtClean="0"/>
              <a:t> h</a:t>
            </a:r>
            <a:r>
              <a:rPr lang="tr-TR" sz="2800" b="1" dirty="0" smtClean="0"/>
              <a:t>i</a:t>
            </a:r>
            <a:r>
              <a:rPr lang="en-US" sz="2800" b="1" dirty="0" err="1" smtClean="0"/>
              <a:t>zmet</a:t>
            </a:r>
            <a:r>
              <a:rPr lang="tr-TR" sz="2800" b="1" dirty="0" smtClean="0"/>
              <a:t>i</a:t>
            </a:r>
            <a:r>
              <a:rPr lang="en-US" sz="2800" b="1" dirty="0" smtClean="0"/>
              <a:t>; </a:t>
            </a:r>
            <a:r>
              <a:rPr lang="en-US" sz="2800" dirty="0" err="1" smtClean="0"/>
              <a:t>Adli</a:t>
            </a:r>
            <a:r>
              <a:rPr lang="tr-TR" sz="2800" dirty="0" smtClean="0"/>
              <a:t> </a:t>
            </a:r>
            <a:r>
              <a:rPr lang="en-US" sz="2800" dirty="0" err="1" smtClean="0"/>
              <a:t>yargı</a:t>
            </a:r>
            <a:r>
              <a:rPr lang="en-US" sz="2800" dirty="0" smtClean="0"/>
              <a:t> ilk </a:t>
            </a:r>
            <a:r>
              <a:rPr lang="en-US" sz="2800" dirty="0" err="1"/>
              <a:t>derece</a:t>
            </a:r>
            <a:r>
              <a:rPr lang="en-US" sz="2800" dirty="0"/>
              <a:t> </a:t>
            </a:r>
            <a:r>
              <a:rPr lang="en-US" sz="2800" dirty="0" err="1" smtClean="0"/>
              <a:t>mahkemeleri</a:t>
            </a:r>
            <a:r>
              <a:rPr lang="en-US" sz="2800" dirty="0" smtClean="0"/>
              <a:t> </a:t>
            </a:r>
            <a:r>
              <a:rPr lang="en-US" sz="2800" dirty="0" err="1" smtClean="0"/>
              <a:t>ile</a:t>
            </a:r>
            <a:r>
              <a:rPr lang="en-US" sz="2800" dirty="0" smtClean="0"/>
              <a:t> </a:t>
            </a:r>
            <a:r>
              <a:rPr lang="en-US" sz="2800" dirty="0" err="1"/>
              <a:t>bu</a:t>
            </a:r>
            <a:r>
              <a:rPr lang="en-US" sz="2800" dirty="0"/>
              <a:t> </a:t>
            </a:r>
            <a:r>
              <a:rPr lang="en-US" sz="2800" dirty="0" err="1"/>
              <a:t>mahkemeler</a:t>
            </a:r>
            <a:r>
              <a:rPr lang="en-US" sz="2800" dirty="0"/>
              <a:t> </a:t>
            </a:r>
            <a:r>
              <a:rPr lang="en-US" sz="2800" dirty="0" err="1" smtClean="0"/>
              <a:t>bünyesinde</a:t>
            </a:r>
            <a:r>
              <a:rPr lang="en-US" sz="2800" dirty="0" smtClean="0"/>
              <a:t> </a:t>
            </a:r>
            <a:r>
              <a:rPr lang="en-US" sz="2800" dirty="0" err="1"/>
              <a:t>kurulmuş</a:t>
            </a:r>
            <a:r>
              <a:rPr lang="en-US" sz="2800" dirty="0"/>
              <a:t> </a:t>
            </a:r>
            <a:r>
              <a:rPr lang="en-US" sz="2800" dirty="0" err="1"/>
              <a:t>olan</a:t>
            </a:r>
            <a:r>
              <a:rPr lang="en-US" sz="2800" dirty="0"/>
              <a:t> </a:t>
            </a:r>
            <a:r>
              <a:rPr lang="en-US" sz="2800" dirty="0" err="1" smtClean="0"/>
              <a:t>Cumhuriyet</a:t>
            </a:r>
            <a:r>
              <a:rPr lang="en-US" sz="2800" dirty="0" smtClean="0"/>
              <a:t> </a:t>
            </a:r>
            <a:r>
              <a:rPr lang="en-US" sz="2800" dirty="0" err="1"/>
              <a:t>başsavcılıkları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adalet</a:t>
            </a:r>
            <a:r>
              <a:rPr lang="en-US" sz="2800" dirty="0"/>
              <a:t> </a:t>
            </a:r>
            <a:r>
              <a:rPr lang="en-US" sz="2800" dirty="0" err="1" smtClean="0"/>
              <a:t>komisyonlarının</a:t>
            </a:r>
            <a:r>
              <a:rPr lang="en-US" sz="2800" dirty="0" smtClean="0"/>
              <a:t> </a:t>
            </a:r>
            <a:r>
              <a:rPr lang="en-US" sz="2800" dirty="0"/>
              <a:t>(</a:t>
            </a:r>
            <a:r>
              <a:rPr lang="en-US" sz="2800" dirty="0" err="1" smtClean="0"/>
              <a:t>Adliyelerin</a:t>
            </a:r>
            <a:r>
              <a:rPr lang="en-US" sz="2800" dirty="0"/>
              <a:t>) </a:t>
            </a:r>
            <a:r>
              <a:rPr lang="en-US" sz="2800" dirty="0" err="1" smtClean="0"/>
              <a:t>yazı</a:t>
            </a:r>
            <a:r>
              <a:rPr lang="tr-TR" sz="2800" dirty="0"/>
              <a:t> </a:t>
            </a:r>
            <a:r>
              <a:rPr lang="en-US" sz="2800" dirty="0" err="1" smtClean="0"/>
              <a:t>işler</a:t>
            </a:r>
            <a:r>
              <a:rPr lang="en-US" sz="2800" dirty="0" smtClean="0"/>
              <a:t>  </a:t>
            </a:r>
            <a:r>
              <a:rPr lang="en-US" sz="2800" dirty="0" err="1" smtClean="0"/>
              <a:t>müdürlüklerinde</a:t>
            </a:r>
            <a:r>
              <a:rPr lang="en-US" sz="2800" dirty="0" smtClean="0"/>
              <a:t> </a:t>
            </a:r>
            <a:r>
              <a:rPr lang="en-US" sz="2800" dirty="0" err="1"/>
              <a:t>yürütülen</a:t>
            </a:r>
            <a:r>
              <a:rPr lang="en-US" sz="2800" dirty="0"/>
              <a:t> </a:t>
            </a:r>
            <a:r>
              <a:rPr lang="en-US" sz="2800" dirty="0" err="1"/>
              <a:t>adalet</a:t>
            </a:r>
            <a:r>
              <a:rPr lang="en-US" sz="2800" dirty="0"/>
              <a:t> </a:t>
            </a:r>
            <a:r>
              <a:rPr lang="en-US" sz="2800" dirty="0" err="1" smtClean="0"/>
              <a:t>hizmetlerin</a:t>
            </a:r>
            <a:r>
              <a:rPr lang="en-US" sz="2800" dirty="0" smtClean="0"/>
              <a:t>  </a:t>
            </a:r>
            <a:r>
              <a:rPr lang="en-US" sz="2800" dirty="0" err="1" smtClean="0"/>
              <a:t>ifade</a:t>
            </a:r>
            <a:r>
              <a:rPr lang="en-US" sz="2800" dirty="0" smtClean="0"/>
              <a:t> </a:t>
            </a:r>
            <a:r>
              <a:rPr lang="en-US" sz="2800" dirty="0" err="1"/>
              <a:t>eder</a:t>
            </a:r>
            <a:r>
              <a:rPr lang="en-US" sz="2800" dirty="0"/>
              <a:t>.</a:t>
            </a:r>
          </a:p>
          <a:p>
            <a:pPr marL="0" indent="0" algn="just">
              <a:buNone/>
            </a:pPr>
            <a:r>
              <a:rPr lang="en-US" sz="2800" dirty="0" err="1" smtClean="0"/>
              <a:t>Adli</a:t>
            </a:r>
            <a:r>
              <a:rPr lang="en-US" sz="2800" dirty="0" smtClean="0"/>
              <a:t> </a:t>
            </a:r>
            <a:r>
              <a:rPr lang="en-US" sz="2800" dirty="0" err="1"/>
              <a:t>yargı</a:t>
            </a:r>
            <a:r>
              <a:rPr lang="en-US" sz="2800" dirty="0"/>
              <a:t> </a:t>
            </a:r>
            <a:r>
              <a:rPr lang="en-US" sz="2800" dirty="0" smtClean="0"/>
              <a:t>ilk </a:t>
            </a:r>
            <a:r>
              <a:rPr lang="en-US" sz="2800" dirty="0" err="1"/>
              <a:t>derece</a:t>
            </a:r>
            <a:r>
              <a:rPr lang="en-US" sz="2800" dirty="0"/>
              <a:t> </a:t>
            </a:r>
            <a:r>
              <a:rPr lang="en-US" sz="2800" dirty="0" err="1" smtClean="0"/>
              <a:t>mahkemeleri</a:t>
            </a:r>
            <a:r>
              <a:rPr lang="en-US" sz="2800" dirty="0" smtClean="0"/>
              <a:t>, </a:t>
            </a:r>
            <a:r>
              <a:rPr lang="en-US" sz="2800" dirty="0" err="1"/>
              <a:t>hukuk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ceza</a:t>
            </a:r>
            <a:r>
              <a:rPr lang="en-US" sz="2800" dirty="0"/>
              <a:t> </a:t>
            </a:r>
            <a:r>
              <a:rPr lang="en-US" sz="2800" dirty="0" err="1" smtClean="0"/>
              <a:t>mahkemeleri</a:t>
            </a:r>
            <a:r>
              <a:rPr lang="en-US" sz="2800" dirty="0" smtClean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 smtClean="0"/>
              <a:t>iki</a:t>
            </a:r>
            <a:r>
              <a:rPr lang="tr-TR" sz="2800" dirty="0" smtClean="0"/>
              <a:t> </a:t>
            </a:r>
            <a:r>
              <a:rPr lang="en-US" sz="2800" dirty="0" err="1" smtClean="0"/>
              <a:t>çeşittir</a:t>
            </a:r>
            <a:r>
              <a:rPr lang="en-US" sz="280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077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ADLİ KALEM PERSONELİNİN </a:t>
            </a:r>
            <a:r>
              <a:rPr lang="en-US" b="1" dirty="0" smtClean="0"/>
              <a:t>GÖREVLERİ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en-US" sz="2800" dirty="0" err="1" smtClean="0"/>
              <a:t>Adl</a:t>
            </a:r>
            <a:r>
              <a:rPr lang="tr-TR" sz="2800" dirty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yargı</a:t>
            </a:r>
            <a:r>
              <a:rPr lang="en-US" sz="2800" dirty="0"/>
              <a:t> </a:t>
            </a:r>
            <a:r>
              <a:rPr lang="en-US" sz="2800" dirty="0" err="1" smtClean="0"/>
              <a:t>kalemler</a:t>
            </a:r>
            <a:r>
              <a:rPr lang="tr-TR" sz="2800" dirty="0" smtClean="0"/>
              <a:t>i</a:t>
            </a:r>
            <a:r>
              <a:rPr lang="en-US" sz="2800" dirty="0" err="1" smtClean="0"/>
              <a:t>nde</a:t>
            </a:r>
            <a:r>
              <a:rPr lang="en-US" sz="2800" dirty="0" smtClean="0"/>
              <a:t> </a:t>
            </a:r>
            <a:r>
              <a:rPr lang="en-US" sz="2800" dirty="0" err="1"/>
              <a:t>yürütülen</a:t>
            </a:r>
            <a:r>
              <a:rPr lang="en-US" sz="2800" dirty="0"/>
              <a:t> </a:t>
            </a:r>
            <a:r>
              <a:rPr lang="en-US" sz="2800" dirty="0" smtClean="0"/>
              <a:t>h</a:t>
            </a:r>
            <a:r>
              <a:rPr lang="tr-TR" sz="2800" dirty="0" smtClean="0"/>
              <a:t>i</a:t>
            </a:r>
            <a:r>
              <a:rPr lang="en-US" sz="2800" dirty="0" err="1" smtClean="0"/>
              <a:t>zmetler</a:t>
            </a:r>
            <a:r>
              <a:rPr lang="tr-TR" sz="2800" dirty="0" smtClean="0"/>
              <a:t>i</a:t>
            </a:r>
            <a:r>
              <a:rPr lang="en-US" sz="2800" dirty="0" smtClean="0"/>
              <a:t>n </a:t>
            </a:r>
            <a:r>
              <a:rPr lang="en-US" sz="2800" dirty="0" err="1"/>
              <a:t>farklılık</a:t>
            </a:r>
            <a:r>
              <a:rPr lang="en-US" sz="2800" dirty="0"/>
              <a:t> </a:t>
            </a:r>
            <a:r>
              <a:rPr lang="en-US" sz="2800" dirty="0" err="1" smtClean="0"/>
              <a:t>arzetmes</a:t>
            </a:r>
            <a:r>
              <a:rPr lang="tr-TR" sz="2800" dirty="0" smtClean="0"/>
              <a:t>i</a:t>
            </a:r>
            <a:r>
              <a:rPr lang="en-US" sz="2800" dirty="0" smtClean="0"/>
              <a:t>, </a:t>
            </a:r>
            <a:r>
              <a:rPr lang="en-US" sz="2800" dirty="0" err="1"/>
              <a:t>kalem</a:t>
            </a:r>
            <a:r>
              <a:rPr lang="en-US" sz="2800" dirty="0"/>
              <a:t> </a:t>
            </a:r>
            <a:r>
              <a:rPr lang="en-US" sz="2800" dirty="0" err="1" smtClean="0"/>
              <a:t>personel</a:t>
            </a:r>
            <a:r>
              <a:rPr lang="tr-TR" sz="2800" dirty="0" smtClean="0"/>
              <a:t>i</a:t>
            </a:r>
            <a:r>
              <a:rPr lang="en-US" sz="2800" dirty="0" smtClean="0"/>
              <a:t>n</a:t>
            </a:r>
            <a:r>
              <a:rPr lang="tr-TR" sz="2800" dirty="0" smtClean="0"/>
              <a:t>i</a:t>
            </a:r>
            <a:r>
              <a:rPr lang="en-US" sz="2800" dirty="0" smtClean="0"/>
              <a:t>n </a:t>
            </a:r>
            <a:r>
              <a:rPr lang="en-US" sz="2800" dirty="0" err="1" smtClean="0"/>
              <a:t>görev</a:t>
            </a:r>
            <a:r>
              <a:rPr lang="en-US" sz="2800" dirty="0" smtClean="0"/>
              <a:t> </a:t>
            </a:r>
            <a:r>
              <a:rPr lang="en-US" sz="2800" dirty="0" err="1"/>
              <a:t>aldığı</a:t>
            </a:r>
            <a:r>
              <a:rPr lang="en-US" sz="2800" dirty="0"/>
              <a:t> </a:t>
            </a:r>
            <a:r>
              <a:rPr lang="en-US" sz="2800" dirty="0" smtClean="0"/>
              <a:t>b</a:t>
            </a:r>
            <a:r>
              <a:rPr lang="tr-TR" sz="2800" dirty="0" smtClean="0"/>
              <a:t>i</a:t>
            </a:r>
            <a:r>
              <a:rPr lang="en-US" sz="2800" dirty="0" smtClean="0"/>
              <a:t>r</a:t>
            </a:r>
            <a:r>
              <a:rPr lang="tr-TR" sz="2800" dirty="0" smtClean="0"/>
              <a:t>i</a:t>
            </a:r>
            <a:r>
              <a:rPr lang="en-US" sz="2800" dirty="0" smtClean="0"/>
              <a:t>me </a:t>
            </a:r>
            <a:r>
              <a:rPr lang="en-US" sz="2800" dirty="0" err="1"/>
              <a:t>göre</a:t>
            </a:r>
            <a:r>
              <a:rPr lang="en-US" sz="2800" dirty="0"/>
              <a:t> </a:t>
            </a:r>
            <a:r>
              <a:rPr lang="en-US" sz="2800" dirty="0" err="1" smtClean="0"/>
              <a:t>yetk</a:t>
            </a:r>
            <a:r>
              <a:rPr lang="tr-TR" sz="2800" dirty="0" smtClean="0"/>
              <a:t>i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 err="1"/>
              <a:t>sorumluluklarının</a:t>
            </a:r>
            <a:r>
              <a:rPr lang="en-US" sz="2800" dirty="0"/>
              <a:t> </a:t>
            </a:r>
            <a:r>
              <a:rPr lang="en-US" sz="2800" dirty="0" err="1" smtClean="0"/>
              <a:t>değ</a:t>
            </a:r>
            <a:r>
              <a:rPr lang="tr-TR" sz="2800" dirty="0" smtClean="0"/>
              <a:t>i</a:t>
            </a:r>
            <a:r>
              <a:rPr lang="en-US" sz="2800" dirty="0" err="1" smtClean="0"/>
              <a:t>şmes</a:t>
            </a:r>
            <a:r>
              <a:rPr lang="tr-TR" sz="2800" dirty="0" smtClean="0"/>
              <a:t>i</a:t>
            </a:r>
            <a:r>
              <a:rPr lang="en-US" sz="2800" dirty="0" smtClean="0"/>
              <a:t>, </a:t>
            </a:r>
            <a:r>
              <a:rPr lang="en-US" sz="2800" dirty="0" err="1"/>
              <a:t>kalem</a:t>
            </a:r>
            <a:r>
              <a:rPr lang="en-US" sz="2800" dirty="0"/>
              <a:t> </a:t>
            </a:r>
            <a:r>
              <a:rPr lang="en-US" sz="2800" dirty="0" err="1" smtClean="0"/>
              <a:t>mevzuatı</a:t>
            </a:r>
            <a:r>
              <a:rPr lang="tr-TR" sz="2800" dirty="0" smtClean="0"/>
              <a:t> i</a:t>
            </a:r>
            <a:r>
              <a:rPr lang="en-US" sz="2800" dirty="0" smtClean="0"/>
              <a:t>le </a:t>
            </a:r>
            <a:r>
              <a:rPr lang="tr-TR" sz="2800" dirty="0" smtClean="0"/>
              <a:t>i</a:t>
            </a:r>
            <a:r>
              <a:rPr lang="en-US" sz="2800" dirty="0" err="1" smtClean="0"/>
              <a:t>lg</a:t>
            </a:r>
            <a:r>
              <a:rPr lang="tr-TR" sz="2800" dirty="0" smtClean="0"/>
              <a:t>i</a:t>
            </a:r>
            <a:r>
              <a:rPr lang="en-US" sz="2800" dirty="0" smtClean="0"/>
              <a:t>l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yasal</a:t>
            </a:r>
            <a:r>
              <a:rPr lang="en-US" sz="2800" dirty="0"/>
              <a:t> </a:t>
            </a:r>
            <a:r>
              <a:rPr lang="en-US" sz="2800" dirty="0" err="1" smtClean="0"/>
              <a:t>düzenlemeler</a:t>
            </a:r>
            <a:r>
              <a:rPr lang="tr-TR" sz="2800" dirty="0" smtClean="0"/>
              <a:t>i</a:t>
            </a:r>
            <a:r>
              <a:rPr lang="en-US" sz="2800" dirty="0" smtClean="0"/>
              <a:t>n </a:t>
            </a:r>
            <a:r>
              <a:rPr lang="en-US" sz="2800" dirty="0" err="1"/>
              <a:t>çokluğu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dağınık</a:t>
            </a:r>
            <a:r>
              <a:rPr lang="en-US" sz="2800" dirty="0"/>
              <a:t> </a:t>
            </a:r>
            <a:r>
              <a:rPr lang="en-US" sz="2800" dirty="0" err="1"/>
              <a:t>durumda</a:t>
            </a:r>
            <a:r>
              <a:rPr lang="en-US" sz="2800" dirty="0"/>
              <a:t> </a:t>
            </a:r>
            <a:r>
              <a:rPr lang="en-US" sz="2800" dirty="0" err="1"/>
              <a:t>olması</a:t>
            </a:r>
            <a:r>
              <a:rPr lang="en-US" sz="2800" dirty="0"/>
              <a:t> </a:t>
            </a:r>
            <a:r>
              <a:rPr lang="en-US" sz="2800" dirty="0" err="1" smtClean="0"/>
              <a:t>neden</a:t>
            </a:r>
            <a:r>
              <a:rPr lang="tr-TR" sz="2800" dirty="0" smtClean="0"/>
              <a:t>i</a:t>
            </a:r>
            <a:r>
              <a:rPr lang="en-US" sz="2800" dirty="0" err="1" smtClean="0"/>
              <a:t>yle</a:t>
            </a:r>
            <a:r>
              <a:rPr lang="en-US" sz="2800" dirty="0" smtClean="0"/>
              <a:t> </a:t>
            </a:r>
            <a:r>
              <a:rPr lang="en-US" sz="2800" dirty="0" err="1" smtClean="0"/>
              <a:t>adl</a:t>
            </a:r>
            <a:r>
              <a:rPr lang="tr-TR" sz="2800" dirty="0" smtClean="0"/>
              <a:t>i </a:t>
            </a:r>
            <a:r>
              <a:rPr lang="en-US" sz="2800" dirty="0" err="1" smtClean="0"/>
              <a:t>yargı</a:t>
            </a:r>
            <a:r>
              <a:rPr lang="en-US" sz="2800" dirty="0" smtClean="0"/>
              <a:t> </a:t>
            </a:r>
            <a:r>
              <a:rPr lang="en-US" sz="2800" dirty="0" err="1"/>
              <a:t>kalem</a:t>
            </a:r>
            <a:r>
              <a:rPr lang="en-US" sz="2800" dirty="0"/>
              <a:t> </a:t>
            </a:r>
            <a:r>
              <a:rPr lang="en-US" sz="2800" dirty="0" err="1" smtClean="0"/>
              <a:t>personeller</a:t>
            </a:r>
            <a:r>
              <a:rPr lang="tr-TR" sz="2800" dirty="0" smtClean="0"/>
              <a:t>i</a:t>
            </a:r>
            <a:r>
              <a:rPr lang="en-US" sz="2800" dirty="0" smtClean="0"/>
              <a:t>n</a:t>
            </a:r>
            <a:r>
              <a:rPr lang="tr-TR" sz="2800" dirty="0" smtClean="0"/>
              <a:t>i</a:t>
            </a:r>
            <a:r>
              <a:rPr lang="en-US" sz="2800" dirty="0" smtClean="0"/>
              <a:t>n </a:t>
            </a:r>
            <a:r>
              <a:rPr lang="en-US" sz="2800" dirty="0" err="1" smtClean="0"/>
              <a:t>görevler</a:t>
            </a:r>
            <a:r>
              <a:rPr lang="tr-TR" sz="2800" dirty="0" smtClean="0"/>
              <a:t>i</a:t>
            </a:r>
            <a:r>
              <a:rPr lang="en-US" sz="2800" dirty="0" smtClean="0"/>
              <a:t>n</a:t>
            </a:r>
            <a:r>
              <a:rPr lang="tr-TR" sz="2800" dirty="0" smtClean="0"/>
              <a:t>i</a:t>
            </a:r>
            <a:r>
              <a:rPr lang="en-US" sz="2800" dirty="0" smtClean="0"/>
              <a:t>n </a:t>
            </a:r>
            <a:r>
              <a:rPr lang="en-US" sz="2800" dirty="0" err="1"/>
              <a:t>neler</a:t>
            </a:r>
            <a:r>
              <a:rPr lang="en-US" sz="2800" dirty="0"/>
              <a:t> </a:t>
            </a:r>
            <a:r>
              <a:rPr lang="en-US" sz="2800" dirty="0" err="1"/>
              <a:t>olduğunu</a:t>
            </a:r>
            <a:r>
              <a:rPr lang="en-US" sz="2800" dirty="0"/>
              <a:t>, </a:t>
            </a:r>
            <a:r>
              <a:rPr lang="en-US" sz="2800" dirty="0" err="1" smtClean="0"/>
              <a:t>görevler</a:t>
            </a:r>
            <a:r>
              <a:rPr lang="tr-TR" sz="2800" dirty="0" smtClean="0"/>
              <a:t>i</a:t>
            </a:r>
            <a:r>
              <a:rPr lang="en-US" sz="2800" dirty="0" smtClean="0"/>
              <a:t>n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yer</a:t>
            </a:r>
            <a:r>
              <a:rPr lang="tr-TR" sz="2800" dirty="0" smtClean="0"/>
              <a:t>i</a:t>
            </a:r>
            <a:r>
              <a:rPr lang="en-US" sz="2800" dirty="0" smtClean="0"/>
              <a:t>ne get</a:t>
            </a:r>
            <a:r>
              <a:rPr lang="tr-TR" sz="2800" dirty="0" smtClean="0"/>
              <a:t>i</a:t>
            </a:r>
            <a:r>
              <a:rPr lang="en-US" sz="2800" dirty="0" smtClean="0"/>
              <a:t>r</a:t>
            </a:r>
            <a:r>
              <a:rPr lang="tr-TR" sz="2800" dirty="0" smtClean="0"/>
              <a:t>i</a:t>
            </a:r>
            <a:r>
              <a:rPr lang="en-US" sz="2800" dirty="0" err="1" smtClean="0"/>
              <a:t>rken</a:t>
            </a:r>
            <a:r>
              <a:rPr lang="en-US" sz="2800" dirty="0" smtClean="0"/>
              <a:t> </a:t>
            </a:r>
            <a:r>
              <a:rPr lang="en-US" sz="2800" dirty="0" err="1"/>
              <a:t>nelere</a:t>
            </a:r>
            <a:r>
              <a:rPr lang="en-US" sz="2800" dirty="0"/>
              <a:t> </a:t>
            </a:r>
            <a:r>
              <a:rPr lang="en-US" sz="2800" dirty="0" smtClean="0"/>
              <a:t>d</a:t>
            </a:r>
            <a:r>
              <a:rPr lang="tr-TR" sz="2800" dirty="0" smtClean="0"/>
              <a:t>i</a:t>
            </a:r>
            <a:r>
              <a:rPr lang="en-US" sz="2800" dirty="0" err="1" smtClean="0"/>
              <a:t>kkat</a:t>
            </a:r>
            <a:r>
              <a:rPr lang="en-US" sz="2800" dirty="0" smtClean="0"/>
              <a:t> </a:t>
            </a:r>
            <a:r>
              <a:rPr lang="en-US" sz="2800" dirty="0" err="1" smtClean="0"/>
              <a:t>etmeler</a:t>
            </a:r>
            <a:r>
              <a:rPr lang="tr-TR" sz="2800" dirty="0" smtClean="0"/>
              <a:t>i </a:t>
            </a:r>
            <a:r>
              <a:rPr lang="en-US" sz="2800" dirty="0" err="1" smtClean="0"/>
              <a:t>gerekt</a:t>
            </a:r>
            <a:r>
              <a:rPr lang="tr-TR" sz="2800" dirty="0" smtClean="0"/>
              <a:t>i</a:t>
            </a:r>
            <a:r>
              <a:rPr lang="en-US" sz="2800" dirty="0" smtClean="0"/>
              <a:t>ğ</a:t>
            </a:r>
            <a:r>
              <a:rPr lang="tr-TR" sz="2800" dirty="0" smtClean="0"/>
              <a:t>i</a:t>
            </a:r>
            <a:r>
              <a:rPr lang="en-US" sz="2800" dirty="0" smtClean="0"/>
              <a:t>n</a:t>
            </a:r>
            <a:r>
              <a:rPr lang="tr-TR" sz="2800" dirty="0" smtClean="0"/>
              <a:t>i</a:t>
            </a:r>
            <a:r>
              <a:rPr lang="en-US" sz="2800" dirty="0" smtClean="0"/>
              <a:t>, </a:t>
            </a:r>
            <a:r>
              <a:rPr lang="en-US" sz="2800" dirty="0" err="1" smtClean="0"/>
              <a:t>sah</a:t>
            </a:r>
            <a:r>
              <a:rPr lang="tr-TR" sz="2800" dirty="0" smtClean="0"/>
              <a:t>i</a:t>
            </a:r>
            <a:r>
              <a:rPr lang="en-US" sz="2800" dirty="0" smtClean="0"/>
              <a:t>p </a:t>
            </a:r>
            <a:r>
              <a:rPr lang="en-US" sz="2800" dirty="0" err="1"/>
              <a:t>oldukları</a:t>
            </a:r>
            <a:r>
              <a:rPr lang="en-US" sz="2800" dirty="0"/>
              <a:t> </a:t>
            </a:r>
            <a:r>
              <a:rPr lang="en-US" sz="2800" dirty="0" err="1" smtClean="0"/>
              <a:t>yetk</a:t>
            </a:r>
            <a:r>
              <a:rPr lang="tr-TR" sz="2800" dirty="0" smtClean="0"/>
              <a:t>i</a:t>
            </a:r>
            <a:r>
              <a:rPr lang="en-US" sz="2800" dirty="0" err="1" smtClean="0"/>
              <a:t>ler</a:t>
            </a:r>
            <a:r>
              <a:rPr lang="tr-TR" sz="2800" dirty="0" smtClean="0"/>
              <a:t>i</a:t>
            </a:r>
            <a:r>
              <a:rPr lang="en-US" sz="2800" dirty="0" smtClean="0"/>
              <a:t>n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 err="1"/>
              <a:t>sorumluluklarını</a:t>
            </a:r>
            <a:r>
              <a:rPr lang="en-US" sz="2800" dirty="0"/>
              <a:t>, her </a:t>
            </a:r>
            <a:r>
              <a:rPr lang="en-US" sz="2800" dirty="0" smtClean="0"/>
              <a:t>b</a:t>
            </a:r>
            <a:r>
              <a:rPr lang="tr-TR" sz="2800" dirty="0" smtClean="0"/>
              <a:t>i</a:t>
            </a:r>
            <a:r>
              <a:rPr lang="en-US" sz="2800" dirty="0" smtClean="0"/>
              <a:t>r</a:t>
            </a:r>
            <a:r>
              <a:rPr lang="tr-TR" sz="2800" dirty="0" smtClean="0"/>
              <a:t> </a:t>
            </a:r>
            <a:r>
              <a:rPr lang="en-US" sz="2800" dirty="0" err="1" smtClean="0"/>
              <a:t>personele</a:t>
            </a:r>
            <a:r>
              <a:rPr lang="en-US" sz="2800" dirty="0" smtClean="0"/>
              <a:t> </a:t>
            </a:r>
            <a:r>
              <a:rPr lang="en-US" sz="2800" dirty="0" err="1"/>
              <a:t>göre</a:t>
            </a:r>
            <a:r>
              <a:rPr lang="en-US" sz="2800" dirty="0"/>
              <a:t> </a:t>
            </a:r>
            <a:r>
              <a:rPr lang="en-US" sz="2800" dirty="0" err="1"/>
              <a:t>ayrı</a:t>
            </a:r>
            <a:r>
              <a:rPr lang="en-US" sz="2800" dirty="0"/>
              <a:t> </a:t>
            </a:r>
            <a:r>
              <a:rPr lang="en-US" sz="2800" dirty="0" err="1" smtClean="0"/>
              <a:t>değerlend</a:t>
            </a:r>
            <a:r>
              <a:rPr lang="tr-TR" sz="2800" dirty="0" smtClean="0"/>
              <a:t>i</a:t>
            </a:r>
            <a:r>
              <a:rPr lang="en-US" sz="2800" dirty="0" err="1" smtClean="0"/>
              <a:t>rmem</a:t>
            </a:r>
            <a:r>
              <a:rPr lang="tr-TR" sz="2800" dirty="0" smtClean="0"/>
              <a:t>i</a:t>
            </a:r>
            <a:r>
              <a:rPr lang="en-US" sz="2800" dirty="0" smtClean="0"/>
              <a:t>z </a:t>
            </a:r>
            <a:r>
              <a:rPr lang="en-US" sz="2800" dirty="0" err="1" smtClean="0"/>
              <a:t>gerekmekted</a:t>
            </a:r>
            <a:r>
              <a:rPr lang="tr-TR" sz="2800" dirty="0" smtClean="0"/>
              <a:t>i</a:t>
            </a:r>
            <a:r>
              <a:rPr lang="en-US" sz="2800" dirty="0" smtClean="0"/>
              <a:t>r</a:t>
            </a:r>
            <a:r>
              <a:rPr lang="tr-TR" sz="2800" dirty="0" smtClean="0"/>
              <a:t>.</a:t>
            </a:r>
          </a:p>
          <a:p>
            <a:pPr marL="0" indent="0" algn="just">
              <a:buNone/>
            </a:pPr>
            <a:r>
              <a:rPr lang="tr-TR" sz="2800" dirty="0" smtClean="0"/>
              <a:t>	</a:t>
            </a:r>
            <a:r>
              <a:rPr lang="en-US" sz="2800" dirty="0" err="1" smtClean="0"/>
              <a:t>Yürürlükte</a:t>
            </a:r>
            <a:r>
              <a:rPr lang="en-US" sz="2800" dirty="0" smtClean="0"/>
              <a:t> </a:t>
            </a:r>
            <a:r>
              <a:rPr lang="en-US" sz="2800" dirty="0" err="1"/>
              <a:t>bulunan</a:t>
            </a:r>
            <a:r>
              <a:rPr lang="en-US" sz="2800" dirty="0"/>
              <a:t> </a:t>
            </a:r>
            <a:r>
              <a:rPr lang="en-US" sz="2800" dirty="0" err="1" smtClean="0"/>
              <a:t>yönetmel</a:t>
            </a:r>
            <a:r>
              <a:rPr lang="tr-TR" sz="2800" dirty="0"/>
              <a:t>i</a:t>
            </a:r>
            <a:r>
              <a:rPr lang="en-US" sz="2800" dirty="0" err="1" smtClean="0"/>
              <a:t>kler</a:t>
            </a:r>
            <a:r>
              <a:rPr lang="en-US" sz="2800" dirty="0" smtClean="0"/>
              <a:t> </a:t>
            </a:r>
            <a:r>
              <a:rPr lang="en-US" sz="2800" dirty="0" err="1" smtClean="0"/>
              <a:t>çerçeves</a:t>
            </a:r>
            <a:r>
              <a:rPr lang="tr-TR" sz="2800" dirty="0"/>
              <a:t>i</a:t>
            </a:r>
            <a:r>
              <a:rPr lang="en-US" sz="2800" dirty="0" err="1" smtClean="0"/>
              <a:t>nde</a:t>
            </a:r>
            <a:r>
              <a:rPr lang="en-US" sz="2800" dirty="0"/>
              <a:t>, </a:t>
            </a:r>
            <a:r>
              <a:rPr lang="en-US" sz="2800" dirty="0" err="1" smtClean="0"/>
              <a:t>adl</a:t>
            </a:r>
            <a:r>
              <a:rPr lang="tr-TR" sz="2800" dirty="0" smtClean="0"/>
              <a:t>i </a:t>
            </a:r>
            <a:r>
              <a:rPr lang="en-US" sz="2800" dirty="0" err="1" smtClean="0"/>
              <a:t>yargı</a:t>
            </a:r>
            <a:r>
              <a:rPr lang="en-US" sz="2800" dirty="0" smtClean="0"/>
              <a:t> </a:t>
            </a:r>
            <a:r>
              <a:rPr lang="en-US" sz="2800" dirty="0" err="1" smtClean="0"/>
              <a:t>hukuk</a:t>
            </a:r>
            <a:r>
              <a:rPr lang="en-US" sz="2800" dirty="0" smtClean="0"/>
              <a:t> </a:t>
            </a:r>
            <a:r>
              <a:rPr lang="en-US" sz="2800" dirty="0" err="1" smtClean="0"/>
              <a:t>mahkemeler</a:t>
            </a:r>
            <a:r>
              <a:rPr lang="tr-TR" sz="2800" dirty="0"/>
              <a:t>i</a:t>
            </a:r>
            <a:r>
              <a:rPr lang="en-US" sz="2800" dirty="0" err="1" smtClean="0"/>
              <a:t>nde</a:t>
            </a:r>
            <a:r>
              <a:rPr lang="en-US" sz="2800" dirty="0" smtClean="0"/>
              <a:t> </a:t>
            </a:r>
            <a:r>
              <a:rPr lang="en-US" sz="2800" dirty="0" err="1"/>
              <a:t>çalışan</a:t>
            </a:r>
            <a:r>
              <a:rPr lang="en-US" sz="2800" dirty="0"/>
              <a:t> </a:t>
            </a:r>
            <a:r>
              <a:rPr lang="en-US" sz="2800" dirty="0" err="1"/>
              <a:t>kalem</a:t>
            </a:r>
            <a:r>
              <a:rPr lang="en-US" sz="2800" dirty="0"/>
              <a:t> </a:t>
            </a:r>
            <a:r>
              <a:rPr lang="en-US" sz="2800" dirty="0" err="1" smtClean="0"/>
              <a:t>personel</a:t>
            </a:r>
            <a:r>
              <a:rPr lang="tr-TR" sz="2800" dirty="0" smtClean="0"/>
              <a:t>i</a:t>
            </a:r>
            <a:r>
              <a:rPr lang="en-US" sz="2800" dirty="0" smtClean="0"/>
              <a:t>n</a:t>
            </a:r>
            <a:r>
              <a:rPr lang="tr-TR" sz="2800" dirty="0" smtClean="0"/>
              <a:t>i</a:t>
            </a:r>
            <a:r>
              <a:rPr lang="en-US" sz="2800" dirty="0" smtClean="0"/>
              <a:t>n </a:t>
            </a:r>
            <a:r>
              <a:rPr lang="en-US" sz="2800" dirty="0" err="1"/>
              <a:t>görevler</a:t>
            </a:r>
            <a:r>
              <a:rPr lang="en-US" sz="2800" dirty="0"/>
              <a:t> </a:t>
            </a:r>
            <a:r>
              <a:rPr lang="tr-TR" sz="2800" dirty="0" smtClean="0"/>
              <a:t>i</a:t>
            </a:r>
            <a:r>
              <a:rPr lang="en-US" sz="2800" dirty="0" smtClean="0"/>
              <a:t>le </a:t>
            </a:r>
            <a:r>
              <a:rPr lang="en-US" sz="2800" dirty="0" err="1"/>
              <a:t>ceza</a:t>
            </a:r>
            <a:r>
              <a:rPr lang="en-US" sz="2800" dirty="0"/>
              <a:t> </a:t>
            </a:r>
            <a:r>
              <a:rPr lang="en-US" sz="2800" dirty="0" err="1" smtClean="0"/>
              <a:t>mahkemeler</a:t>
            </a:r>
            <a:r>
              <a:rPr lang="tr-TR" sz="2800" dirty="0" smtClean="0"/>
              <a:t>i</a:t>
            </a:r>
            <a:r>
              <a:rPr lang="en-US" sz="2800" dirty="0" err="1" smtClean="0"/>
              <a:t>nde</a:t>
            </a:r>
            <a:r>
              <a:rPr lang="en-US" sz="2800" dirty="0" smtClean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 smtClean="0"/>
              <a:t>Cumhur</a:t>
            </a:r>
            <a:r>
              <a:rPr lang="tr-TR" sz="2800" dirty="0" smtClean="0"/>
              <a:t>i</a:t>
            </a:r>
            <a:r>
              <a:rPr lang="en-US" sz="2800" dirty="0" smtClean="0"/>
              <a:t>yet </a:t>
            </a:r>
            <a:r>
              <a:rPr lang="en-US" sz="2800" dirty="0" err="1"/>
              <a:t>başsavcılıklarında</a:t>
            </a:r>
            <a:r>
              <a:rPr lang="en-US" sz="2800" dirty="0"/>
              <a:t> </a:t>
            </a:r>
            <a:r>
              <a:rPr lang="en-US" sz="2800" dirty="0" err="1"/>
              <a:t>çalışan</a:t>
            </a:r>
            <a:r>
              <a:rPr lang="en-US" sz="2800" dirty="0"/>
              <a:t> </a:t>
            </a:r>
            <a:r>
              <a:rPr lang="en-US" sz="2800" dirty="0" err="1"/>
              <a:t>kalem</a:t>
            </a:r>
            <a:r>
              <a:rPr lang="en-US" sz="2800" dirty="0"/>
              <a:t> </a:t>
            </a:r>
            <a:r>
              <a:rPr lang="en-US" sz="2800" dirty="0" err="1" smtClean="0"/>
              <a:t>personeller</a:t>
            </a:r>
            <a:r>
              <a:rPr lang="tr-TR" sz="2800" dirty="0" smtClean="0"/>
              <a:t>i</a:t>
            </a:r>
            <a:r>
              <a:rPr lang="en-US" sz="2800" dirty="0" smtClean="0"/>
              <a:t>n</a:t>
            </a:r>
            <a:r>
              <a:rPr lang="tr-TR" sz="2800" dirty="0" smtClean="0"/>
              <a:t>i</a:t>
            </a:r>
            <a:r>
              <a:rPr lang="en-US" sz="2800" dirty="0" smtClean="0"/>
              <a:t>n </a:t>
            </a:r>
            <a:r>
              <a:rPr lang="en-US" sz="2800" dirty="0" err="1"/>
              <a:t>görevler</a:t>
            </a:r>
            <a:r>
              <a:rPr lang="en-US" sz="2800" dirty="0"/>
              <a:t> </a:t>
            </a:r>
            <a:r>
              <a:rPr lang="tr-TR" sz="2800" dirty="0" smtClean="0"/>
              <a:t>a</a:t>
            </a:r>
            <a:r>
              <a:rPr lang="en-US" sz="2800" dirty="0" err="1" smtClean="0"/>
              <a:t>yrı</a:t>
            </a:r>
            <a:r>
              <a:rPr lang="en-US" sz="2800" dirty="0" smtClean="0"/>
              <a:t> </a:t>
            </a:r>
            <a:r>
              <a:rPr lang="en-US" sz="2800" dirty="0" err="1"/>
              <a:t>başlık</a:t>
            </a:r>
            <a:r>
              <a:rPr lang="en-US" sz="2800" dirty="0"/>
              <a:t> </a:t>
            </a:r>
            <a:r>
              <a:rPr lang="en-US" sz="2800" dirty="0" err="1"/>
              <a:t>altında</a:t>
            </a:r>
            <a:r>
              <a:rPr lang="en-US" sz="2800" dirty="0"/>
              <a:t> </a:t>
            </a:r>
            <a:r>
              <a:rPr lang="en-US" sz="2800" dirty="0" err="1"/>
              <a:t>ele</a:t>
            </a:r>
            <a:r>
              <a:rPr lang="en-US" sz="2800" dirty="0"/>
              <a:t> </a:t>
            </a:r>
            <a:r>
              <a:rPr lang="en-US" sz="2800" dirty="0" err="1"/>
              <a:t>alınmıştır</a:t>
            </a:r>
            <a:r>
              <a:rPr lang="en-US" sz="2800" dirty="0" smtClean="0"/>
              <a:t>.</a:t>
            </a: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7050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Hukuk</a:t>
            </a:r>
            <a:r>
              <a:rPr lang="en-US" b="1" dirty="0"/>
              <a:t> </a:t>
            </a:r>
            <a:r>
              <a:rPr lang="en-US" b="1" dirty="0" err="1" smtClean="0"/>
              <a:t>Mahkemeler</a:t>
            </a:r>
            <a:r>
              <a:rPr lang="tr-TR" b="1" dirty="0" smtClean="0"/>
              <a:t>i</a:t>
            </a:r>
            <a:r>
              <a:rPr lang="en-US" b="1" dirty="0" smtClean="0"/>
              <a:t> </a:t>
            </a:r>
            <a:r>
              <a:rPr lang="en-US" b="1" dirty="0" err="1"/>
              <a:t>Kalem</a:t>
            </a:r>
            <a:r>
              <a:rPr lang="en-US" b="1" dirty="0"/>
              <a:t> </a:t>
            </a:r>
            <a:r>
              <a:rPr lang="en-US" b="1" dirty="0" err="1" smtClean="0"/>
              <a:t>Personel</a:t>
            </a:r>
            <a:r>
              <a:rPr lang="tr-TR" b="1" dirty="0" smtClean="0"/>
              <a:t>i</a:t>
            </a:r>
            <a:r>
              <a:rPr lang="en-US" b="1" dirty="0" smtClean="0"/>
              <a:t>n</a:t>
            </a:r>
            <a:r>
              <a:rPr lang="tr-TR" b="1" dirty="0" smtClean="0"/>
              <a:t>i</a:t>
            </a:r>
            <a:r>
              <a:rPr lang="en-US" b="1" dirty="0" smtClean="0"/>
              <a:t>n</a:t>
            </a:r>
            <a:r>
              <a:rPr lang="tr-TR" dirty="0" smtClean="0"/>
              <a:t> </a:t>
            </a:r>
            <a:r>
              <a:rPr lang="en-US" b="1" dirty="0" err="1" smtClean="0"/>
              <a:t>Görevler</a:t>
            </a:r>
            <a:r>
              <a:rPr lang="tr-TR" b="1" dirty="0" smtClean="0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en-US" sz="2800" dirty="0" err="1" smtClean="0"/>
              <a:t>Adl</a:t>
            </a:r>
            <a:r>
              <a:rPr lang="tr-TR" sz="2800" dirty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yargı</a:t>
            </a:r>
            <a:r>
              <a:rPr lang="en-US" sz="2800" dirty="0"/>
              <a:t>  </a:t>
            </a:r>
            <a:r>
              <a:rPr lang="tr-TR" sz="2800" dirty="0" smtClean="0"/>
              <a:t>i</a:t>
            </a:r>
            <a:r>
              <a:rPr lang="en-US" sz="2800" dirty="0" err="1" smtClean="0"/>
              <a:t>lk</a:t>
            </a:r>
            <a:r>
              <a:rPr lang="en-US" sz="2800" dirty="0" smtClean="0"/>
              <a:t> </a:t>
            </a:r>
            <a:r>
              <a:rPr lang="en-US" sz="2800" dirty="0" err="1"/>
              <a:t>derece</a:t>
            </a:r>
            <a:r>
              <a:rPr lang="en-US" sz="2800" dirty="0"/>
              <a:t> </a:t>
            </a:r>
            <a:r>
              <a:rPr lang="en-US" sz="2800" dirty="0" err="1"/>
              <a:t>hukuk</a:t>
            </a:r>
            <a:r>
              <a:rPr lang="en-US" sz="2800" dirty="0"/>
              <a:t> </a:t>
            </a:r>
            <a:r>
              <a:rPr lang="en-US" sz="2800" dirty="0" err="1" smtClean="0"/>
              <a:t>mahkemeler</a:t>
            </a:r>
            <a:r>
              <a:rPr lang="tr-TR" sz="2800" dirty="0" smtClean="0"/>
              <a:t>i </a:t>
            </a:r>
            <a:r>
              <a:rPr lang="en-US" sz="2800" dirty="0" err="1" smtClean="0"/>
              <a:t>kalem</a:t>
            </a:r>
            <a:r>
              <a:rPr lang="tr-TR" sz="2800" dirty="0"/>
              <a:t>i</a:t>
            </a:r>
            <a:r>
              <a:rPr lang="en-US" sz="2800" dirty="0" err="1" smtClean="0"/>
              <a:t>nde</a:t>
            </a:r>
            <a:r>
              <a:rPr lang="en-US" sz="2800" dirty="0" smtClean="0"/>
              <a:t> </a:t>
            </a:r>
            <a:r>
              <a:rPr lang="en-US" sz="2800" dirty="0" err="1"/>
              <a:t>çalışan</a:t>
            </a:r>
            <a:r>
              <a:rPr lang="en-US" sz="2800" dirty="0"/>
              <a:t> </a:t>
            </a:r>
            <a:r>
              <a:rPr lang="en-US" sz="2800" dirty="0" err="1"/>
              <a:t>kalem</a:t>
            </a:r>
            <a:r>
              <a:rPr lang="en-US" sz="2800" dirty="0"/>
              <a:t> </a:t>
            </a:r>
            <a:r>
              <a:rPr lang="en-US" sz="2800" dirty="0" err="1"/>
              <a:t>personellerinin</a:t>
            </a:r>
            <a:r>
              <a:rPr lang="en-US" sz="2800" dirty="0"/>
              <a:t> </a:t>
            </a:r>
            <a:r>
              <a:rPr lang="en-US" sz="2800" dirty="0" err="1"/>
              <a:t>görev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yetkileri</a:t>
            </a:r>
            <a:r>
              <a:rPr lang="en-US" sz="2800" dirty="0"/>
              <a:t> </a:t>
            </a:r>
            <a:r>
              <a:rPr lang="en-US" sz="2800" dirty="0" err="1"/>
              <a:t>genel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, Nisan 2012 </a:t>
            </a:r>
            <a:r>
              <a:rPr lang="en-US" sz="2800" dirty="0" err="1" smtClean="0"/>
              <a:t>tarihinde</a:t>
            </a:r>
            <a:r>
              <a:rPr lang="en-US" sz="2800" dirty="0" smtClean="0"/>
              <a:t> </a:t>
            </a:r>
            <a:r>
              <a:rPr lang="en-US" sz="2800" dirty="0" err="1"/>
              <a:t>yürürlüğe</a:t>
            </a:r>
            <a:r>
              <a:rPr lang="en-US" sz="2800" dirty="0"/>
              <a:t> </a:t>
            </a:r>
            <a:r>
              <a:rPr lang="en-US" sz="2800" dirty="0" smtClean="0"/>
              <a:t>g</a:t>
            </a:r>
            <a:r>
              <a:rPr lang="tr-TR" sz="2800" dirty="0" smtClean="0"/>
              <a:t>i</a:t>
            </a:r>
            <a:r>
              <a:rPr lang="en-US" sz="2800" dirty="0" err="1" smtClean="0"/>
              <a:t>ren</a:t>
            </a:r>
            <a:r>
              <a:rPr lang="en-US" sz="2800" dirty="0" smtClean="0"/>
              <a:t> </a:t>
            </a:r>
            <a:r>
              <a:rPr lang="en-US" sz="2800" dirty="0" err="1"/>
              <a:t>Hukuk</a:t>
            </a:r>
            <a:r>
              <a:rPr lang="en-US" sz="2800" dirty="0"/>
              <a:t> </a:t>
            </a:r>
            <a:r>
              <a:rPr lang="en-US" sz="2800" dirty="0" err="1" smtClean="0"/>
              <a:t>Muhakemeler</a:t>
            </a:r>
            <a:r>
              <a:rPr lang="tr-TR" sz="2800" dirty="0" smtClean="0"/>
              <a:t>i </a:t>
            </a:r>
            <a:r>
              <a:rPr lang="en-US" sz="2800" dirty="0" err="1" smtClean="0"/>
              <a:t>Kanunu</a:t>
            </a:r>
            <a:r>
              <a:rPr lang="en-US" sz="2800" dirty="0" smtClean="0"/>
              <a:t> </a:t>
            </a:r>
            <a:r>
              <a:rPr lang="en-US" sz="2800" dirty="0" err="1" smtClean="0"/>
              <a:t>Yönetmel</a:t>
            </a:r>
            <a:r>
              <a:rPr lang="tr-TR" sz="2800" dirty="0"/>
              <a:t>i</a:t>
            </a:r>
            <a:r>
              <a:rPr lang="en-US" sz="2800" dirty="0" smtClean="0"/>
              <a:t>ğ</a:t>
            </a:r>
            <a:r>
              <a:rPr lang="tr-TR" sz="2800" dirty="0" smtClean="0"/>
              <a:t>i</a:t>
            </a:r>
            <a:r>
              <a:rPr lang="en-US" sz="2800" dirty="0" err="1" smtClean="0"/>
              <a:t>nde</a:t>
            </a:r>
            <a:r>
              <a:rPr lang="en-US" sz="2800" dirty="0" smtClean="0"/>
              <a:t> </a:t>
            </a:r>
            <a:r>
              <a:rPr lang="en-US" sz="2800" dirty="0" err="1" smtClean="0"/>
              <a:t>düzenlenm</a:t>
            </a:r>
            <a:r>
              <a:rPr lang="tr-TR" sz="2800" dirty="0"/>
              <a:t>i</a:t>
            </a:r>
            <a:r>
              <a:rPr lang="en-US" sz="2800" dirty="0" err="1" smtClean="0"/>
              <a:t>şt</a:t>
            </a:r>
            <a:r>
              <a:rPr lang="tr-TR" sz="2800" dirty="0"/>
              <a:t>i</a:t>
            </a:r>
            <a:r>
              <a:rPr lang="en-US" sz="2800" dirty="0" smtClean="0"/>
              <a:t>r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5337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 </a:t>
            </a:r>
            <a:r>
              <a:rPr lang="en-US" b="1" dirty="0" err="1" smtClean="0"/>
              <a:t>Yazı</a:t>
            </a:r>
            <a:r>
              <a:rPr lang="en-US" b="1" dirty="0" smtClean="0"/>
              <a:t> </a:t>
            </a:r>
            <a:r>
              <a:rPr lang="en-US" b="1" dirty="0" err="1" smtClean="0"/>
              <a:t>İşler</a:t>
            </a:r>
            <a:r>
              <a:rPr lang="tr-TR" b="1" dirty="0"/>
              <a:t>i</a:t>
            </a:r>
            <a:r>
              <a:rPr lang="en-US" b="1" dirty="0" smtClean="0"/>
              <a:t> </a:t>
            </a:r>
            <a:r>
              <a:rPr lang="en-US" b="1" dirty="0" err="1"/>
              <a:t>Müdürünün</a:t>
            </a:r>
            <a:r>
              <a:rPr lang="en-US" b="1" dirty="0"/>
              <a:t> </a:t>
            </a:r>
            <a:r>
              <a:rPr lang="en-US" b="1" dirty="0" err="1" smtClean="0"/>
              <a:t>Görevler</a:t>
            </a:r>
            <a:r>
              <a:rPr lang="tr-TR" b="1" dirty="0" smtClean="0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en-US" sz="2800" dirty="0" err="1" smtClean="0"/>
              <a:t>Adl</a:t>
            </a:r>
            <a:r>
              <a:rPr lang="tr-TR" sz="2800" dirty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yargı</a:t>
            </a:r>
            <a:r>
              <a:rPr lang="en-US" sz="2800" dirty="0"/>
              <a:t> </a:t>
            </a:r>
            <a:r>
              <a:rPr lang="tr-TR" sz="2800" dirty="0" smtClean="0"/>
              <a:t>i</a:t>
            </a:r>
            <a:r>
              <a:rPr lang="en-US" sz="2800" dirty="0" err="1" smtClean="0"/>
              <a:t>lk</a:t>
            </a:r>
            <a:r>
              <a:rPr lang="en-US" sz="2800" dirty="0" smtClean="0"/>
              <a:t> </a:t>
            </a:r>
            <a:r>
              <a:rPr lang="en-US" sz="2800" dirty="0" err="1"/>
              <a:t>derece</a:t>
            </a:r>
            <a:r>
              <a:rPr lang="en-US" sz="2800" dirty="0"/>
              <a:t> </a:t>
            </a:r>
            <a:r>
              <a:rPr lang="en-US" sz="2800" dirty="0" err="1"/>
              <a:t>hukuk</a:t>
            </a:r>
            <a:r>
              <a:rPr lang="en-US" sz="2800" dirty="0"/>
              <a:t> </a:t>
            </a:r>
            <a:r>
              <a:rPr lang="en-US" sz="2800" dirty="0" err="1" smtClean="0"/>
              <a:t>mahkemeler</a:t>
            </a:r>
            <a:r>
              <a:rPr lang="tr-TR" sz="2800" dirty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yazı</a:t>
            </a:r>
            <a:r>
              <a:rPr lang="en-US" sz="2800" dirty="0"/>
              <a:t> </a:t>
            </a:r>
            <a:r>
              <a:rPr lang="tr-TR" sz="2800" dirty="0" smtClean="0"/>
              <a:t>i</a:t>
            </a:r>
            <a:r>
              <a:rPr lang="en-US" sz="2800" dirty="0" err="1" smtClean="0"/>
              <a:t>şler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müdürünün</a:t>
            </a:r>
            <a:r>
              <a:rPr lang="en-US" sz="2800" dirty="0"/>
              <a:t> </a:t>
            </a:r>
            <a:r>
              <a:rPr lang="en-US" sz="2800" dirty="0" err="1"/>
              <a:t>görev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 smtClean="0"/>
              <a:t>yetk</a:t>
            </a:r>
            <a:r>
              <a:rPr lang="tr-TR" sz="2800" dirty="0"/>
              <a:t>i</a:t>
            </a:r>
            <a:r>
              <a:rPr lang="en-US" sz="2800" dirty="0" err="1" smtClean="0"/>
              <a:t>ler</a:t>
            </a:r>
            <a:r>
              <a:rPr lang="tr-TR" sz="2800" dirty="0" smtClean="0"/>
              <a:t>i</a:t>
            </a:r>
            <a:r>
              <a:rPr lang="en-US" sz="2800" dirty="0" smtClean="0"/>
              <a:t>n</a:t>
            </a:r>
            <a:r>
              <a:rPr lang="tr-TR" sz="2800" dirty="0" smtClean="0"/>
              <a:t>i</a:t>
            </a:r>
            <a:r>
              <a:rPr lang="en-US" sz="2800" dirty="0" smtClean="0"/>
              <a:t>n b</a:t>
            </a:r>
            <a:r>
              <a:rPr lang="tr-TR" sz="2800" dirty="0" smtClean="0"/>
              <a:t>i</a:t>
            </a:r>
            <a:r>
              <a:rPr lang="en-US" sz="2800" dirty="0" smtClean="0"/>
              <a:t>r </a:t>
            </a:r>
            <a:r>
              <a:rPr lang="en-US" sz="2800" dirty="0" err="1"/>
              <a:t>kısmı</a:t>
            </a:r>
            <a:r>
              <a:rPr lang="en-US" sz="2800" dirty="0"/>
              <a:t> </a:t>
            </a:r>
            <a:r>
              <a:rPr lang="en-US" sz="2800" dirty="0" err="1"/>
              <a:t>Hukuk</a:t>
            </a:r>
            <a:r>
              <a:rPr lang="en-US" sz="2800" dirty="0"/>
              <a:t> </a:t>
            </a:r>
            <a:r>
              <a:rPr lang="en-US" sz="2800" dirty="0" err="1" smtClean="0"/>
              <a:t>Muhakemeler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Kanunu’nda</a:t>
            </a:r>
            <a:r>
              <a:rPr lang="en-US" sz="2800" dirty="0" smtClean="0"/>
              <a:t> b</a:t>
            </a:r>
            <a:r>
              <a:rPr lang="tr-TR" sz="2800" dirty="0" smtClean="0"/>
              <a:t>i</a:t>
            </a:r>
            <a:r>
              <a:rPr lang="en-US" sz="2800" dirty="0" smtClean="0"/>
              <a:t>r </a:t>
            </a:r>
            <a:r>
              <a:rPr lang="en-US" sz="2800" dirty="0" err="1" smtClean="0"/>
              <a:t>kısmı</a:t>
            </a:r>
            <a:r>
              <a:rPr lang="tr-TR" sz="2800" dirty="0" smtClean="0"/>
              <a:t> i</a:t>
            </a:r>
            <a:r>
              <a:rPr lang="en-US" sz="2800" dirty="0" smtClean="0"/>
              <a:t>se </a:t>
            </a:r>
            <a:r>
              <a:rPr lang="en-US" sz="2800" dirty="0" err="1"/>
              <a:t>Hukuk</a:t>
            </a:r>
            <a:r>
              <a:rPr lang="en-US" sz="2800" dirty="0"/>
              <a:t> </a:t>
            </a:r>
            <a:r>
              <a:rPr lang="en-US" sz="2800" dirty="0" err="1" smtClean="0"/>
              <a:t>Muhakemeler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Kanunu</a:t>
            </a:r>
            <a:r>
              <a:rPr lang="en-US" sz="2800" dirty="0" smtClean="0"/>
              <a:t> </a:t>
            </a:r>
            <a:r>
              <a:rPr lang="en-US" sz="2800" dirty="0" err="1" smtClean="0"/>
              <a:t>Yönetmel</a:t>
            </a:r>
            <a:r>
              <a:rPr lang="tr-TR" sz="2800" dirty="0"/>
              <a:t>i</a:t>
            </a:r>
            <a:r>
              <a:rPr lang="en-US" sz="2800" dirty="0" smtClean="0"/>
              <a:t>ğ</a:t>
            </a:r>
            <a:r>
              <a:rPr lang="tr-TR" sz="2800" dirty="0" smtClean="0"/>
              <a:t>i</a:t>
            </a:r>
            <a:r>
              <a:rPr lang="en-US" sz="2800" dirty="0" smtClean="0"/>
              <a:t>’</a:t>
            </a:r>
            <a:r>
              <a:rPr lang="en-US" sz="2800" dirty="0" err="1" smtClean="0"/>
              <a:t>nde</a:t>
            </a:r>
            <a:r>
              <a:rPr lang="en-US" sz="2800" dirty="0" smtClean="0"/>
              <a:t> </a:t>
            </a:r>
            <a:r>
              <a:rPr lang="en-US" sz="2800" dirty="0" err="1" smtClean="0"/>
              <a:t>düzenlenm</a:t>
            </a:r>
            <a:r>
              <a:rPr lang="tr-TR" sz="2800" dirty="0" smtClean="0"/>
              <a:t>i</a:t>
            </a:r>
            <a:r>
              <a:rPr lang="en-US" sz="2800" dirty="0" err="1" smtClean="0"/>
              <a:t>şt</a:t>
            </a:r>
            <a:r>
              <a:rPr lang="tr-TR" sz="2800" dirty="0" smtClean="0"/>
              <a:t>i</a:t>
            </a:r>
            <a:r>
              <a:rPr lang="en-US" sz="2800" dirty="0" smtClean="0"/>
              <a:t>r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84119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 </a:t>
            </a:r>
            <a:r>
              <a:rPr lang="en-US" b="1" dirty="0" err="1" smtClean="0"/>
              <a:t>Yazı</a:t>
            </a:r>
            <a:r>
              <a:rPr lang="en-US" b="1" dirty="0" smtClean="0"/>
              <a:t> </a:t>
            </a:r>
            <a:r>
              <a:rPr lang="en-US" b="1" dirty="0" err="1" smtClean="0"/>
              <a:t>İşler</a:t>
            </a:r>
            <a:r>
              <a:rPr lang="tr-TR" b="1" dirty="0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Müdürünün</a:t>
            </a:r>
            <a:r>
              <a:rPr lang="en-US" b="1" dirty="0" smtClean="0"/>
              <a:t> </a:t>
            </a:r>
            <a:r>
              <a:rPr lang="en-US" b="1" dirty="0" err="1" smtClean="0"/>
              <a:t>Görevler</a:t>
            </a:r>
            <a:r>
              <a:rPr lang="tr-TR" b="1" dirty="0" smtClean="0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i="1" dirty="0" err="1"/>
              <a:t>Hukuk</a:t>
            </a:r>
            <a:r>
              <a:rPr lang="en-US" b="1" i="1" dirty="0"/>
              <a:t> </a:t>
            </a:r>
            <a:r>
              <a:rPr lang="en-US" b="1" i="1" dirty="0" err="1"/>
              <a:t>Muhakemeler</a:t>
            </a:r>
            <a:r>
              <a:rPr lang="en-US" b="1" i="1" dirty="0"/>
              <a:t>  </a:t>
            </a:r>
            <a:r>
              <a:rPr lang="en-US" b="1" i="1" dirty="0" err="1"/>
              <a:t>Kanunu’ndan</a:t>
            </a:r>
            <a:r>
              <a:rPr lang="en-US" b="1" i="1" dirty="0"/>
              <a:t> </a:t>
            </a:r>
            <a:r>
              <a:rPr lang="en-US" b="1" i="1" dirty="0" err="1"/>
              <a:t>Kaynaklanan</a:t>
            </a:r>
            <a:r>
              <a:rPr lang="en-US" b="1" i="1" dirty="0"/>
              <a:t> </a:t>
            </a:r>
            <a:r>
              <a:rPr lang="en-US" b="1" i="1" dirty="0" err="1"/>
              <a:t>Görevler</a:t>
            </a:r>
            <a:r>
              <a:rPr lang="en-US" b="1" i="1" dirty="0"/>
              <a:t> </a:t>
            </a:r>
            <a:endParaRPr lang="en-US" dirty="0"/>
          </a:p>
          <a:p>
            <a:pPr algn="just"/>
            <a:r>
              <a:rPr lang="en-US" dirty="0" err="1" smtClean="0"/>
              <a:t>Hâkimi</a:t>
            </a:r>
            <a:r>
              <a:rPr lang="en-US" dirty="0" smtClean="0"/>
              <a:t> </a:t>
            </a:r>
            <a:r>
              <a:rPr lang="en-US" dirty="0"/>
              <a:t>ret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tarafın</a:t>
            </a:r>
            <a:r>
              <a:rPr lang="en-US" dirty="0"/>
              <a:t> ret </a:t>
            </a:r>
            <a:r>
              <a:rPr lang="en-US" dirty="0" err="1"/>
              <a:t>dilekçesini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ret </a:t>
            </a:r>
            <a:r>
              <a:rPr lang="en-US" dirty="0" err="1"/>
              <a:t>dilekçesine</a:t>
            </a:r>
            <a:r>
              <a:rPr lang="en-US" dirty="0"/>
              <a:t> </a:t>
            </a:r>
            <a:r>
              <a:rPr lang="en-US" dirty="0" err="1"/>
              <a:t>karşı</a:t>
            </a:r>
            <a:r>
              <a:rPr lang="en-US" dirty="0"/>
              <a:t> </a:t>
            </a:r>
            <a:r>
              <a:rPr lang="en-US" dirty="0" err="1"/>
              <a:t>tarafın</a:t>
            </a:r>
            <a:r>
              <a:rPr lang="en-US" dirty="0"/>
              <a:t> </a:t>
            </a:r>
            <a:r>
              <a:rPr lang="en-US" dirty="0" err="1"/>
              <a:t>cevabını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tr-TR" dirty="0"/>
              <a:t> </a:t>
            </a:r>
            <a:r>
              <a:rPr lang="en-US" dirty="0" err="1" smtClean="0"/>
              <a:t>ekler</a:t>
            </a:r>
            <a:r>
              <a:rPr lang="tr-TR" dirty="0" smtClean="0"/>
              <a:t>i</a:t>
            </a:r>
            <a:r>
              <a:rPr lang="en-US" dirty="0" smtClean="0"/>
              <a:t>n ,</a:t>
            </a:r>
            <a:r>
              <a:rPr lang="en-US" dirty="0" err="1" smtClean="0"/>
              <a:t>dosya</a:t>
            </a:r>
            <a:r>
              <a:rPr lang="en-US" dirty="0" smtClean="0"/>
              <a:t> </a:t>
            </a:r>
            <a:r>
              <a:rPr lang="tr-TR" dirty="0" smtClean="0"/>
              <a:t>i</a:t>
            </a:r>
            <a:r>
              <a:rPr lang="en-US" dirty="0" smtClean="0"/>
              <a:t>le b</a:t>
            </a:r>
            <a:r>
              <a:rPr lang="tr-TR" dirty="0" smtClean="0"/>
              <a:t>i</a:t>
            </a:r>
            <a:r>
              <a:rPr lang="en-US" dirty="0" err="1" smtClean="0"/>
              <a:t>rl</a:t>
            </a:r>
            <a:r>
              <a:rPr lang="tr-TR" dirty="0"/>
              <a:t>i</a:t>
            </a:r>
            <a:r>
              <a:rPr lang="en-US" dirty="0" err="1" smtClean="0"/>
              <a:t>kte</a:t>
            </a:r>
            <a:r>
              <a:rPr lang="en-US" dirty="0" smtClean="0"/>
              <a:t> </a:t>
            </a:r>
            <a:r>
              <a:rPr lang="en-US" dirty="0" err="1" smtClean="0"/>
              <a:t>redd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stenen</a:t>
            </a:r>
            <a:r>
              <a:rPr lang="en-US" dirty="0" smtClean="0"/>
              <a:t> </a:t>
            </a:r>
            <a:r>
              <a:rPr lang="en-US" dirty="0" err="1" smtClean="0"/>
              <a:t>hâk</a:t>
            </a:r>
            <a:r>
              <a:rPr lang="tr-TR" dirty="0" smtClean="0"/>
              <a:t>i</a:t>
            </a:r>
            <a:r>
              <a:rPr lang="en-US" dirty="0" smtClean="0"/>
              <a:t>me </a:t>
            </a:r>
            <a:r>
              <a:rPr lang="en-US" dirty="0" err="1"/>
              <a:t>vermek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hâk</a:t>
            </a:r>
            <a:r>
              <a:rPr lang="tr-TR" dirty="0" smtClean="0"/>
              <a:t>i</a:t>
            </a:r>
            <a:r>
              <a:rPr lang="en-US" dirty="0" smtClean="0"/>
              <a:t>m d</a:t>
            </a:r>
            <a:r>
              <a:rPr lang="tr-TR" dirty="0" smtClean="0"/>
              <a:t>i</a:t>
            </a:r>
            <a:r>
              <a:rPr lang="en-US" dirty="0" err="1" smtClean="0"/>
              <a:t>lekçe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ekler</a:t>
            </a:r>
            <a:r>
              <a:rPr lang="tr-TR" dirty="0" smtClean="0"/>
              <a:t>i</a:t>
            </a:r>
            <a:r>
              <a:rPr lang="en-US" dirty="0" smtClean="0"/>
              <a:t>n</a:t>
            </a:r>
            <a:r>
              <a:rPr lang="tr-TR" dirty="0" smtClean="0"/>
              <a:t>i i</a:t>
            </a:r>
            <a:r>
              <a:rPr lang="en-US" dirty="0" err="1" smtClean="0"/>
              <a:t>nceled</a:t>
            </a:r>
            <a:r>
              <a:rPr lang="tr-TR" dirty="0" smtClean="0"/>
              <a:t>i</a:t>
            </a:r>
            <a:r>
              <a:rPr lang="en-US" dirty="0" err="1" smtClean="0"/>
              <a:t>kten</a:t>
            </a:r>
            <a:r>
              <a:rPr lang="en-US" dirty="0" smtClean="0"/>
              <a:t> </a:t>
            </a:r>
            <a:r>
              <a:rPr lang="en-US" dirty="0" err="1"/>
              <a:t>sonra</a:t>
            </a:r>
            <a:r>
              <a:rPr lang="en-US" dirty="0"/>
              <a:t> ret </a:t>
            </a:r>
            <a:r>
              <a:rPr lang="en-US" dirty="0" err="1" smtClean="0"/>
              <a:t>taleb</a:t>
            </a:r>
            <a:r>
              <a:rPr lang="tr-TR" dirty="0" smtClean="0"/>
              <a:t>i</a:t>
            </a:r>
            <a:r>
              <a:rPr lang="en-US" dirty="0" smtClean="0"/>
              <a:t>n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ncelemeye</a:t>
            </a:r>
            <a:r>
              <a:rPr lang="en-US" dirty="0" smtClean="0"/>
              <a:t> </a:t>
            </a:r>
            <a:r>
              <a:rPr lang="en-US" dirty="0" err="1" smtClean="0"/>
              <a:t>yetk</a:t>
            </a:r>
            <a:r>
              <a:rPr lang="tr-TR" dirty="0" smtClean="0"/>
              <a:t>i</a:t>
            </a:r>
            <a:r>
              <a:rPr lang="en-US" dirty="0" smtClean="0"/>
              <a:t>l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merc</a:t>
            </a:r>
            <a:r>
              <a:rPr lang="tr-TR" dirty="0" smtClean="0"/>
              <a:t>i</a:t>
            </a:r>
            <a:r>
              <a:rPr lang="en-US" dirty="0" smtClean="0"/>
              <a:t>ne </a:t>
            </a:r>
            <a:r>
              <a:rPr lang="en-US" dirty="0" err="1" smtClean="0"/>
              <a:t>gönder</a:t>
            </a:r>
            <a:r>
              <a:rPr lang="tr-TR" dirty="0"/>
              <a:t>i</a:t>
            </a:r>
            <a:r>
              <a:rPr lang="en-US" dirty="0" err="1" smtClean="0"/>
              <a:t>lmek</a:t>
            </a:r>
            <a:r>
              <a:rPr lang="en-US" dirty="0" smtClean="0"/>
              <a:t> </a:t>
            </a:r>
            <a:r>
              <a:rPr lang="en-US" dirty="0" err="1" smtClean="0"/>
              <a:t>üzere</a:t>
            </a:r>
            <a:r>
              <a:rPr lang="tr-TR" dirty="0" smtClean="0"/>
              <a:t> </a:t>
            </a:r>
            <a:r>
              <a:rPr lang="en-US" dirty="0" err="1" smtClean="0"/>
              <a:t>evrakı</a:t>
            </a:r>
            <a:r>
              <a:rPr lang="en-US" dirty="0" smtClean="0"/>
              <a:t> </a:t>
            </a:r>
            <a:r>
              <a:rPr lang="en-US" dirty="0" err="1"/>
              <a:t>teslim</a:t>
            </a:r>
            <a:r>
              <a:rPr lang="en-US" dirty="0"/>
              <a:t> </a:t>
            </a:r>
            <a:r>
              <a:rPr lang="en-US" dirty="0" err="1"/>
              <a:t>almak</a:t>
            </a:r>
            <a:r>
              <a:rPr lang="en-US" dirty="0"/>
              <a:t>. (</a:t>
            </a:r>
            <a:r>
              <a:rPr lang="en-US" dirty="0" err="1"/>
              <a:t>md.</a:t>
            </a:r>
            <a:r>
              <a:rPr lang="en-US" dirty="0"/>
              <a:t> 38).</a:t>
            </a:r>
          </a:p>
          <a:p>
            <a:pPr algn="just"/>
            <a:r>
              <a:rPr lang="en-US" dirty="0" err="1" smtClean="0"/>
              <a:t>Mahkeme</a:t>
            </a:r>
            <a:r>
              <a:rPr lang="en-US" dirty="0" smtClean="0"/>
              <a:t> </a:t>
            </a:r>
            <a:r>
              <a:rPr lang="en-US" dirty="0" err="1"/>
              <a:t>tutanaklarının</a:t>
            </a:r>
            <a:r>
              <a:rPr lang="en-US" dirty="0"/>
              <a:t> </a:t>
            </a:r>
            <a:r>
              <a:rPr lang="en-US" dirty="0" err="1"/>
              <a:t>tamamının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kısmının</a:t>
            </a:r>
            <a:r>
              <a:rPr lang="en-US" dirty="0"/>
              <a:t> </a:t>
            </a:r>
            <a:r>
              <a:rPr lang="en-US" dirty="0" err="1"/>
              <a:t>taraflarca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fer’i</a:t>
            </a:r>
            <a:r>
              <a:rPr lang="en-US" dirty="0"/>
              <a:t> </a:t>
            </a:r>
            <a:r>
              <a:rPr lang="en-US" dirty="0" err="1" smtClean="0"/>
              <a:t>müdah</a:t>
            </a:r>
            <a:r>
              <a:rPr lang="tr-TR" dirty="0"/>
              <a:t>i</a:t>
            </a:r>
            <a:r>
              <a:rPr lang="en-US" dirty="0" err="1" smtClean="0"/>
              <a:t>lce</a:t>
            </a:r>
            <a:r>
              <a:rPr lang="en-US" dirty="0" smtClean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stenmes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durumunda</a:t>
            </a:r>
            <a:r>
              <a:rPr lang="en-US" dirty="0" smtClean="0"/>
              <a:t> </a:t>
            </a:r>
            <a:r>
              <a:rPr lang="en-US" dirty="0" err="1"/>
              <a:t>söz</a:t>
            </a:r>
            <a:r>
              <a:rPr lang="en-US" dirty="0"/>
              <a:t> </a:t>
            </a:r>
            <a:r>
              <a:rPr lang="en-US" dirty="0" err="1"/>
              <a:t>konusu</a:t>
            </a:r>
            <a:r>
              <a:rPr lang="en-US" dirty="0"/>
              <a:t> </a:t>
            </a:r>
            <a:r>
              <a:rPr lang="en-US" dirty="0" err="1" smtClean="0"/>
              <a:t>örnekler</a:t>
            </a:r>
            <a:r>
              <a:rPr lang="tr-TR" dirty="0" smtClean="0"/>
              <a:t>i</a:t>
            </a:r>
            <a:r>
              <a:rPr lang="en-US" dirty="0" smtClean="0"/>
              <a:t>n </a:t>
            </a:r>
            <a:r>
              <a:rPr lang="en-US" dirty="0" err="1" smtClean="0"/>
              <a:t>mahkemen</a:t>
            </a:r>
            <a:r>
              <a:rPr lang="tr-TR" dirty="0"/>
              <a:t>i</a:t>
            </a:r>
            <a:r>
              <a:rPr lang="en-US" dirty="0" smtClean="0"/>
              <a:t>n </a:t>
            </a:r>
            <a:r>
              <a:rPr lang="en-US" dirty="0" err="1"/>
              <a:t>mührü</a:t>
            </a:r>
            <a:r>
              <a:rPr lang="en-US" dirty="0"/>
              <a:t> </a:t>
            </a:r>
            <a:r>
              <a:rPr lang="en-US" dirty="0" err="1" smtClean="0"/>
              <a:t>basıldıktan</a:t>
            </a:r>
            <a:r>
              <a:rPr lang="en-US" dirty="0" smtClean="0"/>
              <a:t> </a:t>
            </a:r>
            <a:r>
              <a:rPr lang="en-US" dirty="0" err="1"/>
              <a:t>sonra</a:t>
            </a:r>
            <a:r>
              <a:rPr lang="en-US" dirty="0"/>
              <a:t> </a:t>
            </a:r>
            <a:r>
              <a:rPr lang="en-US" dirty="0" err="1"/>
              <a:t>aslına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olduğunu</a:t>
            </a:r>
            <a:r>
              <a:rPr lang="en-US" dirty="0"/>
              <a:t> </a:t>
            </a:r>
            <a:r>
              <a:rPr lang="en-US" dirty="0" err="1"/>
              <a:t>imza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onaylamak</a:t>
            </a:r>
            <a:r>
              <a:rPr lang="en-US" dirty="0"/>
              <a:t> (</a:t>
            </a:r>
            <a:r>
              <a:rPr lang="en-US" dirty="0" err="1"/>
              <a:t>md.</a:t>
            </a:r>
            <a:r>
              <a:rPr lang="en-US" dirty="0"/>
              <a:t> 158).</a:t>
            </a:r>
          </a:p>
          <a:p>
            <a:pPr algn="just"/>
            <a:r>
              <a:rPr lang="en-US" dirty="0" err="1" smtClean="0"/>
              <a:t>Dava</a:t>
            </a:r>
            <a:r>
              <a:rPr lang="en-US" dirty="0" smtClean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mahkemeye</a:t>
            </a:r>
            <a:r>
              <a:rPr lang="en-US" dirty="0"/>
              <a:t> </a:t>
            </a:r>
            <a:r>
              <a:rPr lang="en-US" dirty="0" err="1"/>
              <a:t>sunulan</a:t>
            </a:r>
            <a:r>
              <a:rPr lang="en-US" dirty="0"/>
              <a:t> her </a:t>
            </a:r>
            <a:r>
              <a:rPr lang="en-US" dirty="0" err="1"/>
              <a:t>türlü</a:t>
            </a:r>
            <a:r>
              <a:rPr lang="en-US" dirty="0"/>
              <a:t> </a:t>
            </a:r>
            <a:r>
              <a:rPr lang="en-US" dirty="0" err="1"/>
              <a:t>dilekçe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belgenin</a:t>
            </a:r>
            <a:r>
              <a:rPr lang="en-US" dirty="0"/>
              <a:t> </a:t>
            </a:r>
            <a:r>
              <a:rPr lang="en-US" dirty="0" err="1"/>
              <a:t>havalesini</a:t>
            </a:r>
            <a:r>
              <a:rPr lang="en-US" dirty="0"/>
              <a:t> </a:t>
            </a:r>
            <a:r>
              <a:rPr lang="en-US" dirty="0" err="1"/>
              <a:t>yapmak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/>
              <a:t>md.</a:t>
            </a:r>
            <a:r>
              <a:rPr lang="en-US" dirty="0"/>
              <a:t> 159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60942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 </a:t>
            </a:r>
            <a:r>
              <a:rPr lang="en-US" b="1" dirty="0" err="1" smtClean="0"/>
              <a:t>Yazı</a:t>
            </a:r>
            <a:r>
              <a:rPr lang="en-US" b="1" dirty="0" smtClean="0"/>
              <a:t> </a:t>
            </a:r>
            <a:r>
              <a:rPr lang="en-US" b="1" dirty="0" err="1"/>
              <a:t>İşler</a:t>
            </a:r>
            <a:r>
              <a:rPr lang="en-US" b="1" dirty="0"/>
              <a:t>  </a:t>
            </a:r>
            <a:r>
              <a:rPr lang="en-US" b="1" dirty="0" err="1"/>
              <a:t>Müdürünün</a:t>
            </a:r>
            <a:r>
              <a:rPr lang="en-US" b="1" dirty="0"/>
              <a:t> </a:t>
            </a:r>
            <a:r>
              <a:rPr lang="en-US" b="1" dirty="0" err="1"/>
              <a:t>Görevler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Autofit/>
          </a:bodyPr>
          <a:lstStyle/>
          <a:p>
            <a:pPr algn="just"/>
            <a:r>
              <a:rPr lang="en-US" sz="2200" dirty="0" err="1" smtClean="0"/>
              <a:t>Elindeki</a:t>
            </a:r>
            <a:r>
              <a:rPr lang="en-US" sz="2200" dirty="0" smtClean="0"/>
              <a:t> </a:t>
            </a:r>
            <a:r>
              <a:rPr lang="en-US" sz="2200" dirty="0" err="1"/>
              <a:t>belgenin</a:t>
            </a:r>
            <a:r>
              <a:rPr lang="en-US" sz="2200" dirty="0"/>
              <a:t> </a:t>
            </a:r>
            <a:r>
              <a:rPr lang="en-US" sz="2200" dirty="0" err="1"/>
              <a:t>aslını</a:t>
            </a:r>
            <a:r>
              <a:rPr lang="en-US" sz="2200" dirty="0"/>
              <a:t> </a:t>
            </a:r>
            <a:r>
              <a:rPr lang="en-US" sz="2200" dirty="0" err="1"/>
              <a:t>mahkemeye</a:t>
            </a:r>
            <a:r>
              <a:rPr lang="en-US" sz="2200" dirty="0"/>
              <a:t> </a:t>
            </a:r>
            <a:r>
              <a:rPr lang="en-US" sz="2200" dirty="0" err="1"/>
              <a:t>veren</a:t>
            </a:r>
            <a:r>
              <a:rPr lang="en-US" sz="2200" dirty="0"/>
              <a:t> </a:t>
            </a:r>
            <a:r>
              <a:rPr lang="en-US" sz="2200" dirty="0" err="1"/>
              <a:t>tarafın</a:t>
            </a:r>
            <a:r>
              <a:rPr lang="en-US" sz="2200" dirty="0"/>
              <a:t> </a:t>
            </a:r>
            <a:r>
              <a:rPr lang="en-US" sz="2200" dirty="0" err="1"/>
              <a:t>mahkemeden</a:t>
            </a:r>
            <a:r>
              <a:rPr lang="en-US" sz="2200" dirty="0"/>
              <a:t> </a:t>
            </a:r>
            <a:r>
              <a:rPr lang="en-US" sz="2200" dirty="0" err="1"/>
              <a:t>belgenin</a:t>
            </a:r>
            <a:r>
              <a:rPr lang="en-US" sz="2200" dirty="0"/>
              <a:t> </a:t>
            </a:r>
            <a:r>
              <a:rPr lang="en-US" sz="2200" dirty="0" err="1"/>
              <a:t>geri</a:t>
            </a:r>
            <a:r>
              <a:rPr lang="en-US" sz="2200" dirty="0"/>
              <a:t> </a:t>
            </a:r>
            <a:r>
              <a:rPr lang="en-US" sz="2200" dirty="0" err="1" smtClean="0"/>
              <a:t>ver</a:t>
            </a:r>
            <a:r>
              <a:rPr lang="tr-TR" sz="2200" dirty="0" smtClean="0"/>
              <a:t>i</a:t>
            </a:r>
            <a:r>
              <a:rPr lang="en-US" sz="2200" dirty="0" err="1" smtClean="0"/>
              <a:t>lmes</a:t>
            </a:r>
            <a:r>
              <a:rPr lang="tr-TR" sz="2200" dirty="0" smtClean="0"/>
              <a:t>i</a:t>
            </a:r>
            <a:r>
              <a:rPr lang="en-US" sz="2200" dirty="0" smtClean="0"/>
              <a:t> </a:t>
            </a:r>
            <a:r>
              <a:rPr lang="en-US" sz="2200" dirty="0" err="1" smtClean="0"/>
              <a:t>taleb</a:t>
            </a:r>
            <a:r>
              <a:rPr lang="tr-TR" sz="2200" dirty="0" smtClean="0"/>
              <a:t>i</a:t>
            </a:r>
            <a:r>
              <a:rPr lang="en-US" sz="2200" dirty="0" smtClean="0"/>
              <a:t>n</a:t>
            </a:r>
            <a:r>
              <a:rPr lang="tr-TR" sz="2200" dirty="0" smtClean="0"/>
              <a:t>i</a:t>
            </a:r>
            <a:r>
              <a:rPr lang="en-US" sz="2200" dirty="0" smtClean="0"/>
              <a:t>n </a:t>
            </a:r>
            <a:r>
              <a:rPr lang="en-US" sz="2200" dirty="0" err="1" smtClean="0"/>
              <a:t>kabul</a:t>
            </a:r>
            <a:r>
              <a:rPr lang="en-US" sz="2200" dirty="0" smtClean="0"/>
              <a:t> </a:t>
            </a:r>
            <a:r>
              <a:rPr lang="en-US" sz="2200" dirty="0" err="1" smtClean="0"/>
              <a:t>ed</a:t>
            </a:r>
            <a:r>
              <a:rPr lang="tr-TR" sz="2200" dirty="0"/>
              <a:t>i</a:t>
            </a:r>
            <a:r>
              <a:rPr lang="en-US" sz="2200" dirty="0" err="1" smtClean="0"/>
              <a:t>ld</a:t>
            </a:r>
            <a:r>
              <a:rPr lang="tr-TR" sz="2200" dirty="0"/>
              <a:t>i</a:t>
            </a:r>
            <a:r>
              <a:rPr lang="en-US" sz="2200" dirty="0" smtClean="0"/>
              <a:t>ğ</a:t>
            </a:r>
            <a:r>
              <a:rPr lang="tr-TR" sz="2200" dirty="0" smtClean="0"/>
              <a:t>i</a:t>
            </a:r>
            <a:r>
              <a:rPr lang="en-US" sz="2200" dirty="0" smtClean="0"/>
              <a:t> </a:t>
            </a:r>
            <a:r>
              <a:rPr lang="en-US" sz="2200" dirty="0" err="1" smtClean="0"/>
              <a:t>hâllerde</a:t>
            </a:r>
            <a:r>
              <a:rPr lang="en-US" sz="2200" dirty="0" smtClean="0"/>
              <a:t> </a:t>
            </a:r>
            <a:r>
              <a:rPr lang="en-US" sz="2200" dirty="0" err="1" smtClean="0"/>
              <a:t>söz</a:t>
            </a:r>
            <a:r>
              <a:rPr lang="en-US" sz="2200" dirty="0" smtClean="0"/>
              <a:t> </a:t>
            </a:r>
            <a:r>
              <a:rPr lang="en-US" sz="2200" dirty="0" err="1" smtClean="0"/>
              <a:t>konusu</a:t>
            </a:r>
            <a:r>
              <a:rPr lang="en-US" sz="2200" dirty="0" smtClean="0"/>
              <a:t> </a:t>
            </a:r>
            <a:r>
              <a:rPr lang="en-US" sz="2200" dirty="0" err="1" smtClean="0"/>
              <a:t>belgen</a:t>
            </a:r>
            <a:r>
              <a:rPr lang="tr-TR" sz="2200" dirty="0"/>
              <a:t>i</a:t>
            </a:r>
            <a:r>
              <a:rPr lang="en-US" sz="2200" dirty="0" smtClean="0"/>
              <a:t>n </a:t>
            </a:r>
            <a:r>
              <a:rPr lang="en-US" sz="2200" dirty="0" err="1" smtClean="0"/>
              <a:t>aslına</a:t>
            </a:r>
            <a:r>
              <a:rPr lang="en-US" sz="2200" dirty="0" smtClean="0"/>
              <a:t> </a:t>
            </a:r>
            <a:r>
              <a:rPr lang="en-US" sz="2200" dirty="0" err="1" smtClean="0"/>
              <a:t>uygun</a:t>
            </a:r>
            <a:r>
              <a:rPr lang="en-US" sz="2200" dirty="0" smtClean="0"/>
              <a:t> </a:t>
            </a:r>
            <a:r>
              <a:rPr lang="en-US" sz="2200" dirty="0" err="1" smtClean="0"/>
              <a:t>olduğu</a:t>
            </a:r>
            <a:r>
              <a:rPr lang="tr-TR" sz="2200" dirty="0" smtClean="0"/>
              <a:t> </a:t>
            </a:r>
            <a:r>
              <a:rPr lang="en-US" sz="2200" dirty="0" err="1" smtClean="0"/>
              <a:t>imzası</a:t>
            </a:r>
            <a:r>
              <a:rPr lang="en-US" sz="2200" dirty="0" smtClean="0"/>
              <a:t> </a:t>
            </a:r>
            <a:r>
              <a:rPr lang="en-US" sz="2200" dirty="0" err="1" smtClean="0"/>
              <a:t>ile</a:t>
            </a:r>
            <a:r>
              <a:rPr lang="en-US" sz="2200" dirty="0" smtClean="0"/>
              <a:t> </a:t>
            </a:r>
            <a:r>
              <a:rPr lang="en-US" sz="2200" dirty="0" err="1" smtClean="0"/>
              <a:t>onamak</a:t>
            </a:r>
            <a:r>
              <a:rPr lang="en-US" sz="2200" dirty="0" smtClean="0"/>
              <a:t> (</a:t>
            </a:r>
            <a:r>
              <a:rPr lang="en-US" sz="2200" dirty="0" err="1" smtClean="0"/>
              <a:t>md.</a:t>
            </a:r>
            <a:r>
              <a:rPr lang="en-US" sz="2200" dirty="0" smtClean="0"/>
              <a:t> 216).</a:t>
            </a:r>
          </a:p>
          <a:p>
            <a:pPr algn="just"/>
            <a:r>
              <a:rPr lang="en-US" sz="2200" dirty="0" err="1" smtClean="0"/>
              <a:t>Elektronik</a:t>
            </a:r>
            <a:r>
              <a:rPr lang="en-US" sz="2200" dirty="0" smtClean="0"/>
              <a:t> </a:t>
            </a:r>
            <a:r>
              <a:rPr lang="en-US" sz="2200" dirty="0" err="1"/>
              <a:t>ortamdan</a:t>
            </a:r>
            <a:r>
              <a:rPr lang="en-US" sz="2200" dirty="0"/>
              <a:t> </a:t>
            </a:r>
            <a:r>
              <a:rPr lang="en-US" sz="2200" dirty="0" err="1"/>
              <a:t>fizikî</a:t>
            </a:r>
            <a:r>
              <a:rPr lang="en-US" sz="2200" dirty="0"/>
              <a:t> </a:t>
            </a:r>
            <a:r>
              <a:rPr lang="en-US" sz="2200" dirty="0" err="1"/>
              <a:t>örnek</a:t>
            </a:r>
            <a:r>
              <a:rPr lang="en-US" sz="2200" dirty="0"/>
              <a:t> </a:t>
            </a:r>
            <a:r>
              <a:rPr lang="en-US" sz="2200" dirty="0" err="1"/>
              <a:t>çıkartılması</a:t>
            </a:r>
            <a:r>
              <a:rPr lang="en-US" sz="2200" dirty="0"/>
              <a:t> </a:t>
            </a:r>
            <a:r>
              <a:rPr lang="en-US" sz="2200" dirty="0" err="1"/>
              <a:t>gereken</a:t>
            </a:r>
            <a:r>
              <a:rPr lang="en-US" sz="2200" dirty="0"/>
              <a:t> </a:t>
            </a:r>
            <a:r>
              <a:rPr lang="en-US" sz="2200" dirty="0" err="1"/>
              <a:t>hâllerde</a:t>
            </a:r>
            <a:r>
              <a:rPr lang="en-US" sz="2200" dirty="0"/>
              <a:t> </a:t>
            </a:r>
            <a:r>
              <a:rPr lang="en-US" sz="2200" dirty="0" err="1"/>
              <a:t>tutanak</a:t>
            </a:r>
            <a:r>
              <a:rPr lang="en-US" sz="2200" dirty="0"/>
              <a:t> </a:t>
            </a:r>
            <a:r>
              <a:rPr lang="en-US" sz="2200" dirty="0" err="1"/>
              <a:t>veya</a:t>
            </a:r>
            <a:r>
              <a:rPr lang="en-US" sz="2200" dirty="0"/>
              <a:t> </a:t>
            </a:r>
            <a:r>
              <a:rPr lang="en-US" sz="2200" dirty="0" err="1" smtClean="0"/>
              <a:t>belge</a:t>
            </a:r>
            <a:r>
              <a:rPr lang="tr-TR" sz="2200" dirty="0" smtClean="0"/>
              <a:t>n</a:t>
            </a:r>
            <a:r>
              <a:rPr lang="en-US" sz="2200" dirty="0" smtClean="0"/>
              <a:t>in </a:t>
            </a:r>
            <a:r>
              <a:rPr lang="en-US" sz="2200" dirty="0" err="1"/>
              <a:t>aslının</a:t>
            </a:r>
            <a:r>
              <a:rPr lang="en-US" sz="2200" dirty="0"/>
              <a:t> </a:t>
            </a:r>
            <a:r>
              <a:rPr lang="en-US" sz="2200" dirty="0" err="1"/>
              <a:t>aynı</a:t>
            </a:r>
            <a:r>
              <a:rPr lang="en-US" sz="2200" dirty="0"/>
              <a:t> </a:t>
            </a:r>
            <a:r>
              <a:rPr lang="en-US" sz="2200" dirty="0" err="1"/>
              <a:t>olduğu</a:t>
            </a:r>
            <a:r>
              <a:rPr lang="en-US" sz="2200" dirty="0"/>
              <a:t> </a:t>
            </a:r>
            <a:r>
              <a:rPr lang="en-US" sz="2200" dirty="0" err="1"/>
              <a:t>belirterek</a:t>
            </a:r>
            <a:r>
              <a:rPr lang="en-US" sz="2200" dirty="0"/>
              <a:t> </a:t>
            </a:r>
            <a:r>
              <a:rPr lang="en-US" sz="2200" dirty="0" err="1"/>
              <a:t>imzalamak</a:t>
            </a:r>
            <a:r>
              <a:rPr lang="en-US" sz="2200" dirty="0"/>
              <a:t> </a:t>
            </a:r>
            <a:r>
              <a:rPr lang="en-US" sz="2200" dirty="0" err="1"/>
              <a:t>ve</a:t>
            </a:r>
            <a:r>
              <a:rPr lang="en-US" sz="2200" dirty="0"/>
              <a:t> </a:t>
            </a:r>
            <a:r>
              <a:rPr lang="en-US" sz="2200" dirty="0" err="1"/>
              <a:t>mühürlemek</a:t>
            </a:r>
            <a:r>
              <a:rPr lang="en-US" sz="2200" dirty="0"/>
              <a:t> (</a:t>
            </a:r>
            <a:r>
              <a:rPr lang="en-US" sz="2200" dirty="0" err="1"/>
              <a:t>md.</a:t>
            </a:r>
            <a:r>
              <a:rPr lang="en-US" sz="2200" dirty="0"/>
              <a:t> 445).</a:t>
            </a:r>
          </a:p>
          <a:p>
            <a:pPr algn="just"/>
            <a:r>
              <a:rPr lang="en-US" sz="2200" dirty="0" err="1" smtClean="0"/>
              <a:t>Hüküm</a:t>
            </a:r>
            <a:r>
              <a:rPr lang="en-US" sz="2200" dirty="0" smtClean="0"/>
              <a:t>  </a:t>
            </a:r>
            <a:r>
              <a:rPr lang="en-US" sz="2200" dirty="0" err="1"/>
              <a:t>yazılıp</a:t>
            </a:r>
            <a:r>
              <a:rPr lang="en-US" sz="2200" dirty="0"/>
              <a:t>  </a:t>
            </a:r>
            <a:r>
              <a:rPr lang="en-US" sz="2200" dirty="0" err="1"/>
              <a:t>imza</a:t>
            </a:r>
            <a:r>
              <a:rPr lang="en-US" sz="2200" dirty="0"/>
              <a:t>  </a:t>
            </a:r>
            <a:r>
              <a:rPr lang="en-US" sz="2200" dirty="0" err="1"/>
              <a:t>edildikten</a:t>
            </a:r>
            <a:r>
              <a:rPr lang="en-US" sz="2200" dirty="0"/>
              <a:t>  </a:t>
            </a:r>
            <a:r>
              <a:rPr lang="en-US" sz="2200" dirty="0" err="1"/>
              <a:t>ve</a:t>
            </a:r>
            <a:r>
              <a:rPr lang="en-US" sz="2200" dirty="0"/>
              <a:t>  </a:t>
            </a:r>
            <a:r>
              <a:rPr lang="en-US" sz="2200" dirty="0" err="1"/>
              <a:t>mahkeme</a:t>
            </a:r>
            <a:r>
              <a:rPr lang="en-US" sz="2200" dirty="0"/>
              <a:t>  </a:t>
            </a:r>
            <a:r>
              <a:rPr lang="en-US" sz="2200" dirty="0" err="1"/>
              <a:t>mührü</a:t>
            </a:r>
            <a:r>
              <a:rPr lang="en-US" sz="2200" dirty="0"/>
              <a:t>  </a:t>
            </a:r>
            <a:r>
              <a:rPr lang="en-US" sz="2200" dirty="0" err="1"/>
              <a:t>ile</a:t>
            </a:r>
            <a:r>
              <a:rPr lang="en-US" sz="2200" dirty="0"/>
              <a:t>  </a:t>
            </a:r>
            <a:r>
              <a:rPr lang="en-US" sz="2200" dirty="0" err="1" smtClean="0"/>
              <a:t>mühürlendikten</a:t>
            </a:r>
            <a:r>
              <a:rPr lang="en-US" sz="2200" dirty="0" smtClean="0"/>
              <a:t>  </a:t>
            </a:r>
            <a:r>
              <a:rPr lang="en-US" sz="2200" dirty="0" err="1"/>
              <a:t>sonra</a:t>
            </a:r>
            <a:r>
              <a:rPr lang="en-US" sz="2200" dirty="0"/>
              <a:t>, </a:t>
            </a:r>
            <a:r>
              <a:rPr lang="en-US" sz="2200" dirty="0" err="1" smtClean="0"/>
              <a:t>nüshalarını</a:t>
            </a:r>
            <a:r>
              <a:rPr lang="en-US" sz="2200" dirty="0" smtClean="0"/>
              <a:t> </a:t>
            </a:r>
            <a:r>
              <a:rPr lang="en-US" sz="2200" dirty="0" err="1" smtClean="0"/>
              <a:t>tara</a:t>
            </a:r>
            <a:r>
              <a:rPr lang="tr-TR" sz="2200" dirty="0" smtClean="0"/>
              <a:t>fl</a:t>
            </a:r>
            <a:r>
              <a:rPr lang="en-US" sz="2200" dirty="0" err="1" smtClean="0"/>
              <a:t>ardan</a:t>
            </a:r>
            <a:r>
              <a:rPr lang="en-US" sz="2200" dirty="0" smtClean="0"/>
              <a:t> </a:t>
            </a:r>
            <a:r>
              <a:rPr lang="en-US" sz="2200" dirty="0"/>
              <a:t>her </a:t>
            </a:r>
            <a:r>
              <a:rPr lang="en-US" sz="2200" dirty="0" smtClean="0"/>
              <a:t>b</a:t>
            </a:r>
            <a:r>
              <a:rPr lang="tr-TR" sz="2200" dirty="0" smtClean="0"/>
              <a:t>i</a:t>
            </a:r>
            <a:r>
              <a:rPr lang="en-US" sz="2200" dirty="0" smtClean="0"/>
              <a:t>r</a:t>
            </a:r>
            <a:r>
              <a:rPr lang="tr-TR" sz="2200" dirty="0" smtClean="0"/>
              <a:t>i</a:t>
            </a:r>
            <a:r>
              <a:rPr lang="en-US" sz="2200" dirty="0" smtClean="0"/>
              <a:t>ne </a:t>
            </a:r>
            <a:r>
              <a:rPr lang="en-US" sz="2200" dirty="0" err="1"/>
              <a:t>makbuz</a:t>
            </a:r>
            <a:r>
              <a:rPr lang="en-US" sz="2200" dirty="0"/>
              <a:t> </a:t>
            </a:r>
            <a:r>
              <a:rPr lang="en-US" sz="2200" dirty="0" err="1"/>
              <a:t>karşılığında</a:t>
            </a:r>
            <a:r>
              <a:rPr lang="en-US" sz="2200" dirty="0"/>
              <a:t> </a:t>
            </a:r>
            <a:r>
              <a:rPr lang="en-US" sz="2200" dirty="0" err="1"/>
              <a:t>vermek</a:t>
            </a:r>
            <a:r>
              <a:rPr lang="en-US" sz="2200" dirty="0"/>
              <a:t> </a:t>
            </a:r>
            <a:r>
              <a:rPr lang="en-US" sz="2200" dirty="0" err="1"/>
              <a:t>ve</a:t>
            </a:r>
            <a:r>
              <a:rPr lang="en-US" sz="2200" dirty="0"/>
              <a:t> </a:t>
            </a:r>
            <a:r>
              <a:rPr lang="en-US" sz="2200" dirty="0" smtClean="0"/>
              <a:t>b</a:t>
            </a:r>
            <a:r>
              <a:rPr lang="tr-TR" sz="2200" dirty="0" smtClean="0"/>
              <a:t>i</a:t>
            </a:r>
            <a:r>
              <a:rPr lang="en-US" sz="2200" dirty="0" smtClean="0"/>
              <a:t>r </a:t>
            </a:r>
            <a:r>
              <a:rPr lang="en-US" sz="2200" dirty="0" err="1"/>
              <a:t>nüshasını</a:t>
            </a:r>
            <a:r>
              <a:rPr lang="en-US" sz="2200" dirty="0"/>
              <a:t> </a:t>
            </a:r>
            <a:r>
              <a:rPr lang="en-US" sz="2200" dirty="0" smtClean="0"/>
              <a:t>da</a:t>
            </a:r>
            <a:r>
              <a:rPr lang="tr-TR" sz="2200" dirty="0" smtClean="0"/>
              <a:t> </a:t>
            </a:r>
            <a:r>
              <a:rPr lang="en-US" sz="2200" dirty="0" err="1" smtClean="0"/>
              <a:t>gecikmeksizin</a:t>
            </a:r>
            <a:r>
              <a:rPr lang="en-US" sz="2200" dirty="0" smtClean="0"/>
              <a:t> </a:t>
            </a:r>
            <a:r>
              <a:rPr lang="en-US" sz="2200" dirty="0" err="1"/>
              <a:t>diğer</a:t>
            </a:r>
            <a:r>
              <a:rPr lang="en-US" sz="2200" dirty="0"/>
              <a:t> </a:t>
            </a:r>
            <a:r>
              <a:rPr lang="en-US" sz="2200" dirty="0" err="1"/>
              <a:t>tarafa</a:t>
            </a:r>
            <a:r>
              <a:rPr lang="en-US" sz="2200" dirty="0"/>
              <a:t> </a:t>
            </a:r>
            <a:r>
              <a:rPr lang="en-US" sz="2200" dirty="0" err="1"/>
              <a:t>tebliğ</a:t>
            </a:r>
            <a:r>
              <a:rPr lang="en-US" sz="2200" dirty="0"/>
              <a:t> </a:t>
            </a:r>
            <a:r>
              <a:rPr lang="en-US" sz="2200" dirty="0" err="1"/>
              <a:t>etmek</a:t>
            </a:r>
            <a:r>
              <a:rPr lang="en-US" sz="2200" dirty="0"/>
              <a:t> (</a:t>
            </a:r>
            <a:r>
              <a:rPr lang="en-US" sz="2200" dirty="0" err="1"/>
              <a:t>md.</a:t>
            </a:r>
            <a:r>
              <a:rPr lang="en-US" sz="2200" dirty="0"/>
              <a:t> 301).</a:t>
            </a:r>
          </a:p>
          <a:p>
            <a:pPr algn="just"/>
            <a:r>
              <a:rPr lang="en-US" sz="2200" dirty="0" err="1" smtClean="0"/>
              <a:t>Yargıtayın</a:t>
            </a:r>
            <a:r>
              <a:rPr lang="en-US" sz="2200" dirty="0" smtClean="0"/>
              <a:t> </a:t>
            </a:r>
            <a:r>
              <a:rPr lang="en-US" sz="2200" dirty="0" err="1"/>
              <a:t>bozma</a:t>
            </a:r>
            <a:r>
              <a:rPr lang="en-US" sz="2200" dirty="0"/>
              <a:t> </a:t>
            </a:r>
            <a:r>
              <a:rPr lang="en-US" sz="2200" dirty="0" err="1"/>
              <a:t>kararları</a:t>
            </a:r>
            <a:r>
              <a:rPr lang="en-US" sz="2200" dirty="0"/>
              <a:t> </a:t>
            </a:r>
            <a:r>
              <a:rPr lang="en-US" sz="2200" dirty="0" err="1"/>
              <a:t>ile</a:t>
            </a:r>
            <a:r>
              <a:rPr lang="en-US" sz="2200" dirty="0"/>
              <a:t> </a:t>
            </a:r>
            <a:r>
              <a:rPr lang="en-US" sz="2200" dirty="0" err="1"/>
              <a:t>onama</a:t>
            </a:r>
            <a:r>
              <a:rPr lang="en-US" sz="2200" dirty="0"/>
              <a:t> </a:t>
            </a:r>
            <a:r>
              <a:rPr lang="en-US" sz="2200" dirty="0" err="1"/>
              <a:t>kararlarını</a:t>
            </a:r>
            <a:r>
              <a:rPr lang="en-US" sz="2200" dirty="0"/>
              <a:t> </a:t>
            </a:r>
            <a:r>
              <a:rPr lang="en-US" sz="2200" dirty="0" err="1"/>
              <a:t>derhâl</a:t>
            </a:r>
            <a:r>
              <a:rPr lang="en-US" sz="2200" dirty="0"/>
              <a:t> </a:t>
            </a:r>
            <a:r>
              <a:rPr lang="en-US" sz="2200" dirty="0" err="1"/>
              <a:t>taraflara</a:t>
            </a:r>
            <a:r>
              <a:rPr lang="en-US" sz="2200" dirty="0"/>
              <a:t> </a:t>
            </a:r>
            <a:r>
              <a:rPr lang="en-US" sz="2200" dirty="0" err="1"/>
              <a:t>tebliğ</a:t>
            </a:r>
            <a:r>
              <a:rPr lang="en-US" sz="2200" dirty="0"/>
              <a:t> </a:t>
            </a:r>
            <a:r>
              <a:rPr lang="en-US" sz="2200" dirty="0" err="1"/>
              <a:t>etmek</a:t>
            </a:r>
            <a:r>
              <a:rPr lang="en-US" sz="2200" dirty="0"/>
              <a:t> (</a:t>
            </a:r>
            <a:r>
              <a:rPr lang="en-US" sz="2200" dirty="0" err="1"/>
              <a:t>md.</a:t>
            </a:r>
            <a:r>
              <a:rPr lang="en-US" sz="2200" dirty="0"/>
              <a:t> 372).</a:t>
            </a:r>
          </a:p>
          <a:p>
            <a:pPr algn="just"/>
            <a:r>
              <a:rPr lang="en-US" sz="2200" dirty="0" err="1" smtClean="0"/>
              <a:t>Mahkeme</a:t>
            </a:r>
            <a:r>
              <a:rPr lang="en-US" sz="2200" dirty="0"/>
              <a:t>, </a:t>
            </a:r>
            <a:r>
              <a:rPr lang="en-US" sz="2200" dirty="0" err="1"/>
              <a:t>kararında</a:t>
            </a:r>
            <a:r>
              <a:rPr lang="en-US" sz="2200" dirty="0"/>
              <a:t> </a:t>
            </a:r>
            <a:r>
              <a:rPr lang="en-US" sz="2200" dirty="0" err="1"/>
              <a:t>belirtmek</a:t>
            </a:r>
            <a:r>
              <a:rPr lang="en-US" sz="2200" dirty="0"/>
              <a:t> </a:t>
            </a:r>
            <a:r>
              <a:rPr lang="en-US" sz="2200" dirty="0" err="1"/>
              <a:t>suretiyle</a:t>
            </a:r>
            <a:r>
              <a:rPr lang="en-US" sz="2200" dirty="0"/>
              <a:t> </a:t>
            </a:r>
            <a:r>
              <a:rPr lang="en-US" sz="2200" dirty="0" err="1"/>
              <a:t>ihtiyati</a:t>
            </a:r>
            <a:r>
              <a:rPr lang="en-US" sz="2200" dirty="0"/>
              <a:t> </a:t>
            </a:r>
            <a:r>
              <a:rPr lang="en-US" sz="2200" dirty="0" err="1"/>
              <a:t>tedbirin</a:t>
            </a:r>
            <a:r>
              <a:rPr lang="en-US" sz="2200" dirty="0"/>
              <a:t> </a:t>
            </a:r>
            <a:r>
              <a:rPr lang="en-US" sz="2200" dirty="0" err="1"/>
              <a:t>kararının</a:t>
            </a:r>
            <a:r>
              <a:rPr lang="en-US" sz="2200" dirty="0"/>
              <a:t> </a:t>
            </a:r>
            <a:r>
              <a:rPr lang="en-US" sz="2200" dirty="0" err="1" smtClean="0"/>
              <a:t>uygulanmasında</a:t>
            </a:r>
            <a:r>
              <a:rPr lang="en-US" sz="2200" dirty="0" smtClean="0"/>
              <a:t> </a:t>
            </a:r>
            <a:r>
              <a:rPr lang="en-US" sz="2200" dirty="0"/>
              <a:t>(</a:t>
            </a:r>
            <a:r>
              <a:rPr lang="en-US" sz="2200" dirty="0" err="1"/>
              <a:t>Yerine</a:t>
            </a:r>
            <a:r>
              <a:rPr lang="en-US" sz="2200" dirty="0"/>
              <a:t> </a:t>
            </a:r>
            <a:r>
              <a:rPr lang="en-US" sz="2200" dirty="0" err="1"/>
              <a:t>getirilmesinde</a:t>
            </a:r>
            <a:r>
              <a:rPr lang="en-US" sz="2200" dirty="0"/>
              <a:t>) </a:t>
            </a:r>
            <a:r>
              <a:rPr lang="en-US" sz="2200" dirty="0" err="1"/>
              <a:t>yazı</a:t>
            </a:r>
            <a:r>
              <a:rPr lang="en-US" sz="2200" dirty="0"/>
              <a:t> </a:t>
            </a:r>
            <a:r>
              <a:rPr lang="en-US" sz="2200" dirty="0" err="1"/>
              <a:t>işleri</a:t>
            </a:r>
            <a:r>
              <a:rPr lang="en-US" sz="2200" dirty="0"/>
              <a:t> </a:t>
            </a:r>
            <a:r>
              <a:rPr lang="en-US" sz="2200" dirty="0" err="1"/>
              <a:t>müdürünü</a:t>
            </a:r>
            <a:r>
              <a:rPr lang="en-US" sz="2200" dirty="0"/>
              <a:t> </a:t>
            </a:r>
            <a:r>
              <a:rPr lang="en-US" sz="2200" dirty="0" err="1"/>
              <a:t>görevlendirebilir</a:t>
            </a:r>
            <a:r>
              <a:rPr lang="en-US" sz="2200" dirty="0"/>
              <a:t> (</a:t>
            </a:r>
            <a:r>
              <a:rPr lang="en-US" sz="2200" dirty="0" err="1" smtClean="0"/>
              <a:t>md.</a:t>
            </a:r>
            <a:r>
              <a:rPr lang="en-US" sz="2200" dirty="0" smtClean="0"/>
              <a:t> 393</a:t>
            </a:r>
            <a:r>
              <a:rPr lang="en-US" sz="2200" dirty="0"/>
              <a:t>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27787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 </a:t>
            </a:r>
            <a:r>
              <a:rPr lang="en-US" b="1" dirty="0" err="1" smtClean="0"/>
              <a:t>Yazı</a:t>
            </a:r>
            <a:r>
              <a:rPr lang="en-US" b="1" dirty="0" smtClean="0"/>
              <a:t> </a:t>
            </a:r>
            <a:r>
              <a:rPr lang="en-US" b="1" dirty="0" err="1"/>
              <a:t>İşler</a:t>
            </a:r>
            <a:r>
              <a:rPr lang="en-US" b="1" dirty="0"/>
              <a:t>  </a:t>
            </a:r>
            <a:r>
              <a:rPr lang="en-US" b="1" dirty="0" err="1"/>
              <a:t>Müdürünün</a:t>
            </a:r>
            <a:r>
              <a:rPr lang="en-US" b="1" dirty="0"/>
              <a:t> </a:t>
            </a:r>
            <a:r>
              <a:rPr lang="en-US" b="1" dirty="0" err="1"/>
              <a:t>Görevler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100" b="1" i="1" dirty="0" err="1"/>
              <a:t>Hukuk</a:t>
            </a:r>
            <a:r>
              <a:rPr lang="en-US" sz="2100" b="1" i="1" dirty="0"/>
              <a:t> </a:t>
            </a:r>
            <a:r>
              <a:rPr lang="en-US" sz="2100" b="1" i="1" dirty="0" err="1"/>
              <a:t>Muhakemeler</a:t>
            </a:r>
            <a:r>
              <a:rPr lang="en-US" sz="2100" b="1" i="1" dirty="0"/>
              <a:t>  </a:t>
            </a:r>
            <a:r>
              <a:rPr lang="en-US" sz="2100" b="1" i="1" dirty="0" err="1"/>
              <a:t>Kanunu</a:t>
            </a:r>
            <a:r>
              <a:rPr lang="en-US" sz="2100" b="1" i="1" dirty="0"/>
              <a:t> </a:t>
            </a:r>
            <a:r>
              <a:rPr lang="en-US" sz="2100" b="1" i="1" dirty="0" err="1" smtClean="0"/>
              <a:t>Yönetmel</a:t>
            </a:r>
            <a:r>
              <a:rPr lang="tr-TR" sz="2100" b="1" i="1" dirty="0"/>
              <a:t>i</a:t>
            </a:r>
            <a:r>
              <a:rPr lang="en-US" sz="2100" b="1" i="1" dirty="0" smtClean="0"/>
              <a:t>ğ</a:t>
            </a:r>
            <a:r>
              <a:rPr lang="tr-TR" sz="2100" b="1" i="1" dirty="0" smtClean="0"/>
              <a:t>i</a:t>
            </a:r>
            <a:r>
              <a:rPr lang="en-US" sz="2100" b="1" i="1" dirty="0" smtClean="0"/>
              <a:t>’</a:t>
            </a:r>
            <a:r>
              <a:rPr lang="en-US" sz="2100" b="1" i="1" dirty="0" err="1" smtClean="0"/>
              <a:t>nden</a:t>
            </a:r>
            <a:r>
              <a:rPr lang="en-US" sz="2100" b="1" i="1" dirty="0" smtClean="0"/>
              <a:t> </a:t>
            </a:r>
            <a:r>
              <a:rPr lang="en-US" sz="2100" b="1" i="1" dirty="0" err="1"/>
              <a:t>Kaynaklanan</a:t>
            </a:r>
            <a:r>
              <a:rPr lang="en-US" sz="2100" b="1" i="1" dirty="0"/>
              <a:t> </a:t>
            </a:r>
            <a:r>
              <a:rPr lang="en-US" sz="2100" b="1" i="1" dirty="0" err="1"/>
              <a:t>Görevler</a:t>
            </a:r>
            <a:r>
              <a:rPr lang="en-US" sz="2100" b="1" i="1" dirty="0"/>
              <a:t> </a:t>
            </a:r>
            <a:endParaRPr lang="en-US" sz="2100" dirty="0"/>
          </a:p>
          <a:p>
            <a:pPr algn="just"/>
            <a:r>
              <a:rPr lang="en-US" sz="2100" dirty="0" err="1" smtClean="0"/>
              <a:t>Mahkeme</a:t>
            </a:r>
            <a:r>
              <a:rPr lang="en-US" sz="2100" dirty="0" smtClean="0"/>
              <a:t> </a:t>
            </a:r>
            <a:r>
              <a:rPr lang="en-US" sz="2100" dirty="0" err="1"/>
              <a:t>kalemini</a:t>
            </a:r>
            <a:r>
              <a:rPr lang="en-US" sz="2100" dirty="0"/>
              <a:t> </a:t>
            </a:r>
            <a:r>
              <a:rPr lang="en-US" sz="2100" dirty="0" err="1"/>
              <a:t>denetlemek</a:t>
            </a:r>
            <a:r>
              <a:rPr lang="en-US" sz="2100" dirty="0"/>
              <a:t>.</a:t>
            </a:r>
          </a:p>
          <a:p>
            <a:pPr algn="just"/>
            <a:r>
              <a:rPr lang="en-US" sz="2100" dirty="0" err="1" smtClean="0"/>
              <a:t>Talep</a:t>
            </a:r>
            <a:r>
              <a:rPr lang="en-US" sz="2100" dirty="0" smtClean="0"/>
              <a:t> </a:t>
            </a:r>
            <a:r>
              <a:rPr lang="en-US" sz="2100" dirty="0" err="1"/>
              <a:t>hâlinde</a:t>
            </a:r>
            <a:r>
              <a:rPr lang="en-US" sz="2100" dirty="0"/>
              <a:t> </a:t>
            </a:r>
            <a:r>
              <a:rPr lang="en-US" sz="2100" dirty="0" err="1"/>
              <a:t>gerekçeli</a:t>
            </a:r>
            <a:r>
              <a:rPr lang="en-US" sz="2100" dirty="0"/>
              <a:t> </a:t>
            </a:r>
            <a:r>
              <a:rPr lang="en-US" sz="2100" dirty="0" err="1"/>
              <a:t>kararın</a:t>
            </a:r>
            <a:r>
              <a:rPr lang="en-US" sz="2100" dirty="0"/>
              <a:t> </a:t>
            </a:r>
            <a:r>
              <a:rPr lang="en-US" sz="2100" dirty="0" err="1"/>
              <a:t>tebliğini</a:t>
            </a:r>
            <a:r>
              <a:rPr lang="en-US" sz="2100" dirty="0"/>
              <a:t> </a:t>
            </a:r>
            <a:r>
              <a:rPr lang="en-US" sz="2100" dirty="0" err="1"/>
              <a:t>sağlamak</a:t>
            </a:r>
            <a:r>
              <a:rPr lang="en-US" sz="2100" dirty="0"/>
              <a:t> </a:t>
            </a:r>
            <a:r>
              <a:rPr lang="en-US" sz="2100" dirty="0" err="1"/>
              <a:t>ve</a:t>
            </a:r>
            <a:r>
              <a:rPr lang="en-US" sz="2100" dirty="0"/>
              <a:t> </a:t>
            </a:r>
            <a:r>
              <a:rPr lang="en-US" sz="2100" dirty="0" err="1"/>
              <a:t>kesinleştirme</a:t>
            </a:r>
            <a:r>
              <a:rPr lang="en-US" sz="2100" dirty="0"/>
              <a:t> </a:t>
            </a:r>
            <a:r>
              <a:rPr lang="en-US" sz="2100" dirty="0" err="1"/>
              <a:t>işlemlerini</a:t>
            </a:r>
            <a:r>
              <a:rPr lang="en-US" sz="2100" dirty="0"/>
              <a:t> </a:t>
            </a:r>
            <a:r>
              <a:rPr lang="en-US" sz="2100" dirty="0" err="1"/>
              <a:t>yapmak</a:t>
            </a:r>
            <a:r>
              <a:rPr lang="en-US" sz="2100" dirty="0"/>
              <a:t>.</a:t>
            </a:r>
          </a:p>
          <a:p>
            <a:pPr algn="just"/>
            <a:r>
              <a:rPr lang="en-US" sz="2100" dirty="0" err="1" smtClean="0"/>
              <a:t>Harç</a:t>
            </a:r>
            <a:r>
              <a:rPr lang="en-US" sz="2100" dirty="0" smtClean="0"/>
              <a:t> </a:t>
            </a:r>
            <a:r>
              <a:rPr lang="en-US" sz="2100" dirty="0" err="1"/>
              <a:t>tahsil</a:t>
            </a:r>
            <a:r>
              <a:rPr lang="en-US" sz="2100" dirty="0"/>
              <a:t> </a:t>
            </a:r>
            <a:r>
              <a:rPr lang="en-US" sz="2100" dirty="0" err="1"/>
              <a:t>ve</a:t>
            </a:r>
            <a:r>
              <a:rPr lang="en-US" sz="2100" dirty="0"/>
              <a:t> </a:t>
            </a:r>
            <a:r>
              <a:rPr lang="en-US" sz="2100" dirty="0" err="1"/>
              <a:t>para</a:t>
            </a:r>
            <a:r>
              <a:rPr lang="en-US" sz="2100" dirty="0"/>
              <a:t> </a:t>
            </a:r>
            <a:r>
              <a:rPr lang="en-US" sz="2100" dirty="0" err="1"/>
              <a:t>cezalarının</a:t>
            </a:r>
            <a:r>
              <a:rPr lang="en-US" sz="2100" dirty="0"/>
              <a:t> </a:t>
            </a:r>
            <a:r>
              <a:rPr lang="en-US" sz="2100" dirty="0" err="1"/>
              <a:t>müzekkerelerini</a:t>
            </a:r>
            <a:r>
              <a:rPr lang="en-US" sz="2100" dirty="0"/>
              <a:t> </a:t>
            </a:r>
            <a:r>
              <a:rPr lang="en-US" sz="2100" dirty="0" err="1"/>
              <a:t>yazarak</a:t>
            </a:r>
            <a:r>
              <a:rPr lang="en-US" sz="2100" dirty="0"/>
              <a:t> </a:t>
            </a:r>
            <a:r>
              <a:rPr lang="en-US" sz="2100" dirty="0" err="1"/>
              <a:t>ilgili</a:t>
            </a:r>
            <a:r>
              <a:rPr lang="en-US" sz="2100" dirty="0"/>
              <a:t> </a:t>
            </a:r>
            <a:r>
              <a:rPr lang="en-US" sz="2100" dirty="0" err="1"/>
              <a:t>Maliye</a:t>
            </a:r>
            <a:r>
              <a:rPr lang="en-US" sz="2100" dirty="0"/>
              <a:t> </a:t>
            </a:r>
            <a:r>
              <a:rPr lang="en-US" sz="2100" dirty="0" err="1"/>
              <a:t>birimine</a:t>
            </a:r>
            <a:r>
              <a:rPr lang="en-US" sz="2100" dirty="0"/>
              <a:t> </a:t>
            </a:r>
            <a:r>
              <a:rPr lang="en-US" sz="2100" dirty="0" err="1" smtClean="0"/>
              <a:t>zimmet</a:t>
            </a:r>
            <a:r>
              <a:rPr lang="en-US" sz="2100" dirty="0" smtClean="0"/>
              <a:t> </a:t>
            </a:r>
            <a:r>
              <a:rPr lang="en-US" sz="2100" dirty="0" err="1" smtClean="0"/>
              <a:t>mukab</a:t>
            </a:r>
            <a:r>
              <a:rPr lang="tr-TR" sz="2100" dirty="0"/>
              <a:t>i</a:t>
            </a:r>
            <a:r>
              <a:rPr lang="en-US" sz="2100" dirty="0" smtClean="0"/>
              <a:t>l</a:t>
            </a:r>
            <a:r>
              <a:rPr lang="tr-TR" sz="2100" dirty="0" smtClean="0"/>
              <a:t>i</a:t>
            </a:r>
            <a:r>
              <a:rPr lang="en-US" sz="2100" dirty="0" err="1" smtClean="0"/>
              <a:t>nde</a:t>
            </a:r>
            <a:r>
              <a:rPr lang="en-US" sz="2100" dirty="0" smtClean="0"/>
              <a:t> </a:t>
            </a:r>
            <a:r>
              <a:rPr lang="en-US" sz="2100" dirty="0" err="1" smtClean="0"/>
              <a:t>tesl</a:t>
            </a:r>
            <a:r>
              <a:rPr lang="tr-TR" sz="2100" dirty="0"/>
              <a:t>i</a:t>
            </a:r>
            <a:r>
              <a:rPr lang="en-US" sz="2100" dirty="0" smtClean="0"/>
              <a:t>m </a:t>
            </a:r>
            <a:r>
              <a:rPr lang="en-US" sz="2100" dirty="0" err="1" smtClean="0"/>
              <a:t>ed</a:t>
            </a:r>
            <a:r>
              <a:rPr lang="tr-TR" sz="2100" dirty="0"/>
              <a:t>i</a:t>
            </a:r>
            <a:r>
              <a:rPr lang="en-US" sz="2100" dirty="0" err="1" smtClean="0"/>
              <a:t>lmes</a:t>
            </a:r>
            <a:r>
              <a:rPr lang="tr-TR" sz="2100" dirty="0"/>
              <a:t>i</a:t>
            </a:r>
            <a:r>
              <a:rPr lang="en-US" sz="2100" dirty="0" smtClean="0"/>
              <a:t>n </a:t>
            </a:r>
            <a:r>
              <a:rPr lang="en-US" sz="2100" dirty="0" err="1" smtClean="0"/>
              <a:t>tak</a:t>
            </a:r>
            <a:r>
              <a:rPr lang="tr-TR" sz="2100" dirty="0" smtClean="0"/>
              <a:t>i</a:t>
            </a:r>
            <a:r>
              <a:rPr lang="en-US" sz="2100" dirty="0" smtClean="0"/>
              <a:t>p </a:t>
            </a:r>
            <a:r>
              <a:rPr lang="en-US" sz="2100" dirty="0" err="1"/>
              <a:t>etmek</a:t>
            </a:r>
            <a:r>
              <a:rPr lang="en-US" sz="2100" dirty="0"/>
              <a:t>.</a:t>
            </a:r>
          </a:p>
          <a:p>
            <a:pPr algn="just"/>
            <a:r>
              <a:rPr lang="en-US" sz="2100" dirty="0" err="1" smtClean="0"/>
              <a:t>Yargılama</a:t>
            </a:r>
            <a:r>
              <a:rPr lang="en-US" sz="2100" dirty="0" smtClean="0"/>
              <a:t> </a:t>
            </a:r>
            <a:r>
              <a:rPr lang="en-US" sz="2100" dirty="0" err="1"/>
              <a:t>gideri</a:t>
            </a:r>
            <a:r>
              <a:rPr lang="en-US" sz="2100" dirty="0"/>
              <a:t> </a:t>
            </a:r>
            <a:r>
              <a:rPr lang="en-US" sz="2100" dirty="0" err="1"/>
              <a:t>için</a:t>
            </a:r>
            <a:r>
              <a:rPr lang="en-US" sz="2100" dirty="0"/>
              <a:t> </a:t>
            </a:r>
            <a:r>
              <a:rPr lang="en-US" sz="2100" dirty="0" err="1"/>
              <a:t>tahsil</a:t>
            </a:r>
            <a:r>
              <a:rPr lang="en-US" sz="2100" dirty="0"/>
              <a:t> </a:t>
            </a:r>
            <a:r>
              <a:rPr lang="en-US" sz="2100" dirty="0" err="1"/>
              <a:t>edilen</a:t>
            </a:r>
            <a:r>
              <a:rPr lang="en-US" sz="2100" dirty="0"/>
              <a:t> </a:t>
            </a:r>
            <a:r>
              <a:rPr lang="en-US" sz="2100" dirty="0" err="1"/>
              <a:t>paranın</a:t>
            </a:r>
            <a:r>
              <a:rPr lang="en-US" sz="2100" dirty="0"/>
              <a:t> </a:t>
            </a:r>
            <a:r>
              <a:rPr lang="en-US" sz="2100" dirty="0" err="1"/>
              <a:t>kullanılmayan</a:t>
            </a:r>
            <a:r>
              <a:rPr lang="en-US" sz="2100" dirty="0"/>
              <a:t> </a:t>
            </a:r>
            <a:r>
              <a:rPr lang="en-US" sz="2100" dirty="0" err="1"/>
              <a:t>kısmı</a:t>
            </a:r>
            <a:r>
              <a:rPr lang="en-US" sz="2100" dirty="0"/>
              <a:t> </a:t>
            </a:r>
            <a:r>
              <a:rPr lang="en-US" sz="2100" dirty="0" err="1"/>
              <a:t>hükmün</a:t>
            </a:r>
            <a:r>
              <a:rPr lang="en-US" sz="2100" dirty="0"/>
              <a:t> </a:t>
            </a:r>
            <a:r>
              <a:rPr lang="en-US" sz="2100" dirty="0" err="1" smtClean="0"/>
              <a:t>kesinleşmes</a:t>
            </a:r>
            <a:r>
              <a:rPr lang="tr-TR" sz="2100" dirty="0"/>
              <a:t>i</a:t>
            </a:r>
            <a:r>
              <a:rPr lang="en-US" sz="2100" dirty="0" err="1" smtClean="0"/>
              <a:t>nden</a:t>
            </a:r>
            <a:r>
              <a:rPr lang="en-US" sz="2100" dirty="0" smtClean="0"/>
              <a:t> </a:t>
            </a:r>
            <a:r>
              <a:rPr lang="en-US" sz="2100" dirty="0" err="1"/>
              <a:t>sonra</a:t>
            </a:r>
            <a:r>
              <a:rPr lang="en-US" sz="2100" dirty="0"/>
              <a:t>  </a:t>
            </a:r>
            <a:r>
              <a:rPr lang="tr-TR" sz="2100" dirty="0" smtClean="0"/>
              <a:t>i</a:t>
            </a:r>
            <a:r>
              <a:rPr lang="en-US" sz="2100" dirty="0" err="1" smtClean="0"/>
              <a:t>lg</a:t>
            </a:r>
            <a:r>
              <a:rPr lang="tr-TR" sz="2100" dirty="0"/>
              <a:t>i</a:t>
            </a:r>
            <a:r>
              <a:rPr lang="en-US" sz="2100" dirty="0" smtClean="0"/>
              <a:t>l</a:t>
            </a:r>
            <a:r>
              <a:rPr lang="tr-TR" sz="2100" dirty="0" smtClean="0"/>
              <a:t>i</a:t>
            </a:r>
            <a:r>
              <a:rPr lang="en-US" sz="2100" dirty="0" smtClean="0"/>
              <a:t>s</a:t>
            </a:r>
            <a:r>
              <a:rPr lang="tr-TR" sz="2100" dirty="0" smtClean="0"/>
              <a:t>i</a:t>
            </a:r>
            <a:r>
              <a:rPr lang="en-US" sz="2100" dirty="0" smtClean="0"/>
              <a:t>ne  </a:t>
            </a:r>
            <a:r>
              <a:rPr lang="en-US" sz="2100" dirty="0" err="1" smtClean="0"/>
              <a:t>ades</a:t>
            </a:r>
            <a:r>
              <a:rPr lang="tr-TR" sz="2100" dirty="0"/>
              <a:t>i</a:t>
            </a:r>
            <a:r>
              <a:rPr lang="en-US" sz="2100" dirty="0" smtClean="0"/>
              <a:t>n  </a:t>
            </a:r>
            <a:r>
              <a:rPr lang="en-US" sz="2100" dirty="0" err="1"/>
              <a:t>yapmak</a:t>
            </a:r>
            <a:r>
              <a:rPr lang="en-US" sz="2100" dirty="0"/>
              <a:t>.</a:t>
            </a:r>
          </a:p>
          <a:p>
            <a:pPr algn="just"/>
            <a:r>
              <a:rPr lang="en-US" sz="2100" dirty="0" err="1" smtClean="0"/>
              <a:t>Hâkimin</a:t>
            </a:r>
            <a:r>
              <a:rPr lang="en-US" sz="2100" dirty="0" smtClean="0"/>
              <a:t> </a:t>
            </a:r>
            <a:r>
              <a:rPr lang="en-US" sz="2100" dirty="0" err="1"/>
              <a:t>onayını</a:t>
            </a:r>
            <a:r>
              <a:rPr lang="en-US" sz="2100" dirty="0"/>
              <a:t> </a:t>
            </a:r>
            <a:r>
              <a:rPr lang="en-US" sz="2100" dirty="0" err="1"/>
              <a:t>alarak</a:t>
            </a:r>
            <a:r>
              <a:rPr lang="en-US" sz="2100" dirty="0"/>
              <a:t>, </a:t>
            </a:r>
            <a:r>
              <a:rPr lang="en-US" sz="2100" dirty="0" err="1"/>
              <a:t>zabıt</a:t>
            </a:r>
            <a:r>
              <a:rPr lang="en-US" sz="2100" dirty="0"/>
              <a:t> </a:t>
            </a:r>
            <a:r>
              <a:rPr lang="en-US" sz="2100" dirty="0" err="1"/>
              <a:t>kâtibi</a:t>
            </a:r>
            <a:r>
              <a:rPr lang="en-US" sz="2100" dirty="0"/>
              <a:t>, </a:t>
            </a:r>
            <a:r>
              <a:rPr lang="en-US" sz="2100" dirty="0" err="1"/>
              <a:t>memur</a:t>
            </a:r>
            <a:r>
              <a:rPr lang="en-US" sz="2100" dirty="0"/>
              <a:t>, </a:t>
            </a:r>
            <a:r>
              <a:rPr lang="en-US" sz="2100" dirty="0" err="1"/>
              <a:t>mübaşir</a:t>
            </a:r>
            <a:r>
              <a:rPr lang="en-US" sz="2100" dirty="0"/>
              <a:t> </a:t>
            </a:r>
            <a:r>
              <a:rPr lang="en-US" sz="2100" dirty="0" err="1"/>
              <a:t>ve</a:t>
            </a:r>
            <a:r>
              <a:rPr lang="en-US" sz="2100" dirty="0"/>
              <a:t> </a:t>
            </a:r>
            <a:r>
              <a:rPr lang="en-US" sz="2100" dirty="0" err="1"/>
              <a:t>diğer</a:t>
            </a:r>
            <a:r>
              <a:rPr lang="en-US" sz="2100" dirty="0"/>
              <a:t> </a:t>
            </a:r>
            <a:r>
              <a:rPr lang="en-US" sz="2100" dirty="0" err="1"/>
              <a:t>görevliler</a:t>
            </a:r>
            <a:r>
              <a:rPr lang="en-US" sz="2100" dirty="0"/>
              <a:t> </a:t>
            </a:r>
            <a:r>
              <a:rPr lang="en-US" sz="2100" dirty="0" err="1"/>
              <a:t>arasında</a:t>
            </a:r>
            <a:r>
              <a:rPr lang="en-US" sz="2100" dirty="0"/>
              <a:t> </a:t>
            </a:r>
            <a:r>
              <a:rPr lang="tr-TR" sz="2100" dirty="0"/>
              <a:t>i</a:t>
            </a:r>
            <a:r>
              <a:rPr lang="en-US" sz="2100" dirty="0" smtClean="0"/>
              <a:t>ş </a:t>
            </a:r>
            <a:r>
              <a:rPr lang="en-US" sz="2100" dirty="0" err="1"/>
              <a:t>bölümü</a:t>
            </a:r>
            <a:r>
              <a:rPr lang="en-US" sz="2100" dirty="0"/>
              <a:t> </a:t>
            </a:r>
            <a:r>
              <a:rPr lang="en-US" sz="2100" dirty="0" err="1"/>
              <a:t>yapmak</a:t>
            </a:r>
            <a:r>
              <a:rPr lang="en-US" sz="2100" dirty="0"/>
              <a:t>, </a:t>
            </a:r>
            <a:r>
              <a:rPr lang="en-US" sz="2100" dirty="0" err="1"/>
              <a:t>yazı</a:t>
            </a:r>
            <a:r>
              <a:rPr lang="en-US" sz="2100" dirty="0"/>
              <a:t> </a:t>
            </a:r>
            <a:r>
              <a:rPr lang="tr-TR" sz="2100" dirty="0" smtClean="0"/>
              <a:t>i</a:t>
            </a:r>
            <a:r>
              <a:rPr lang="en-US" sz="2100" dirty="0" err="1" smtClean="0"/>
              <a:t>şler</a:t>
            </a:r>
            <a:r>
              <a:rPr lang="en-US" sz="2100" dirty="0" smtClean="0"/>
              <a:t>  </a:t>
            </a:r>
            <a:r>
              <a:rPr lang="en-US" sz="2100" dirty="0" err="1"/>
              <a:t>bürosunun</a:t>
            </a:r>
            <a:r>
              <a:rPr lang="en-US" sz="2100" dirty="0"/>
              <a:t> b </a:t>
            </a:r>
            <a:r>
              <a:rPr lang="en-US" sz="2100" dirty="0" err="1"/>
              <a:t>rden</a:t>
            </a:r>
            <a:r>
              <a:rPr lang="en-US" sz="2100" dirty="0"/>
              <a:t> </a:t>
            </a:r>
            <a:r>
              <a:rPr lang="en-US" sz="2100" dirty="0" err="1"/>
              <a:t>fazla</a:t>
            </a:r>
            <a:r>
              <a:rPr lang="en-US" sz="2100" dirty="0"/>
              <a:t> </a:t>
            </a:r>
            <a:r>
              <a:rPr lang="en-US" sz="2100" dirty="0" err="1"/>
              <a:t>hâk</a:t>
            </a:r>
            <a:r>
              <a:rPr lang="en-US" sz="2100" dirty="0"/>
              <a:t> me </a:t>
            </a:r>
            <a:r>
              <a:rPr lang="en-US" sz="2100" dirty="0" err="1"/>
              <a:t>bağlı</a:t>
            </a:r>
            <a:r>
              <a:rPr lang="en-US" sz="2100" dirty="0"/>
              <a:t> </a:t>
            </a:r>
            <a:r>
              <a:rPr lang="en-US" sz="2100" dirty="0" err="1"/>
              <a:t>çalıştığı</a:t>
            </a:r>
            <a:r>
              <a:rPr lang="en-US" sz="2100" dirty="0"/>
              <a:t>  </a:t>
            </a:r>
            <a:r>
              <a:rPr lang="en-US" sz="2100" dirty="0" err="1"/>
              <a:t>lk</a:t>
            </a:r>
            <a:r>
              <a:rPr lang="en-US" sz="2100" dirty="0"/>
              <a:t> </a:t>
            </a:r>
            <a:r>
              <a:rPr lang="en-US" sz="2100" dirty="0" err="1" smtClean="0"/>
              <a:t>derece</a:t>
            </a:r>
            <a:r>
              <a:rPr lang="en-US" sz="2100" dirty="0" smtClean="0"/>
              <a:t> </a:t>
            </a:r>
            <a:r>
              <a:rPr lang="en-US" sz="2100" dirty="0" err="1"/>
              <a:t>hukuk</a:t>
            </a:r>
            <a:r>
              <a:rPr lang="en-US" sz="2100" dirty="0"/>
              <a:t> </a:t>
            </a:r>
            <a:r>
              <a:rPr lang="en-US" sz="2100" dirty="0" err="1" smtClean="0"/>
              <a:t>mahkemeler</a:t>
            </a:r>
            <a:r>
              <a:rPr lang="tr-TR" sz="2100" dirty="0"/>
              <a:t>i</a:t>
            </a:r>
            <a:r>
              <a:rPr lang="en-US" sz="2100" dirty="0" err="1" smtClean="0"/>
              <a:t>nde</a:t>
            </a:r>
            <a:r>
              <a:rPr lang="en-US" sz="2100" dirty="0" smtClean="0"/>
              <a:t> </a:t>
            </a:r>
            <a:r>
              <a:rPr lang="en-US" sz="2100" dirty="0" err="1"/>
              <a:t>tüm</a:t>
            </a:r>
            <a:r>
              <a:rPr lang="en-US" sz="2100" dirty="0"/>
              <a:t> </a:t>
            </a:r>
            <a:r>
              <a:rPr lang="en-US" sz="2100" dirty="0" err="1" smtClean="0"/>
              <a:t>hâk</a:t>
            </a:r>
            <a:r>
              <a:rPr lang="tr-TR" sz="2100" dirty="0"/>
              <a:t>i</a:t>
            </a:r>
            <a:r>
              <a:rPr lang="en-US" sz="2100" dirty="0" err="1" smtClean="0"/>
              <a:t>mler</a:t>
            </a:r>
            <a:r>
              <a:rPr lang="tr-TR" sz="2100" dirty="0"/>
              <a:t>i</a:t>
            </a:r>
            <a:r>
              <a:rPr lang="en-US" sz="2100" dirty="0" smtClean="0"/>
              <a:t>n </a:t>
            </a:r>
            <a:r>
              <a:rPr lang="en-US" sz="2100" dirty="0" err="1"/>
              <a:t>onayı</a:t>
            </a:r>
            <a:r>
              <a:rPr lang="en-US" sz="2100" dirty="0"/>
              <a:t> </a:t>
            </a:r>
            <a:r>
              <a:rPr lang="en-US" sz="2100" dirty="0" err="1"/>
              <a:t>almak</a:t>
            </a:r>
            <a:r>
              <a:rPr lang="en-US" sz="2100" dirty="0"/>
              <a:t>.</a:t>
            </a:r>
          </a:p>
          <a:p>
            <a:pPr algn="just"/>
            <a:r>
              <a:rPr lang="en-US" sz="2100" dirty="0" err="1" smtClean="0"/>
              <a:t>Dava</a:t>
            </a:r>
            <a:r>
              <a:rPr lang="en-US" sz="2100" dirty="0" smtClean="0"/>
              <a:t> </a:t>
            </a:r>
            <a:r>
              <a:rPr lang="en-US" sz="2100" dirty="0" err="1"/>
              <a:t>dilekçesini</a:t>
            </a:r>
            <a:r>
              <a:rPr lang="en-US" sz="2100" dirty="0"/>
              <a:t> </a:t>
            </a:r>
            <a:r>
              <a:rPr lang="en-US" sz="2100" dirty="0" err="1"/>
              <a:t>ve</a:t>
            </a:r>
            <a:r>
              <a:rPr lang="en-US" sz="2100" dirty="0"/>
              <a:t> </a:t>
            </a:r>
            <a:r>
              <a:rPr lang="en-US" sz="2100" dirty="0" err="1"/>
              <a:t>havalesi</a:t>
            </a:r>
            <a:r>
              <a:rPr lang="en-US" sz="2100" dirty="0"/>
              <a:t> </a:t>
            </a:r>
            <a:r>
              <a:rPr lang="en-US" sz="2100" dirty="0" err="1"/>
              <a:t>gereken</a:t>
            </a:r>
            <a:r>
              <a:rPr lang="en-US" sz="2100" dirty="0"/>
              <a:t> </a:t>
            </a:r>
            <a:r>
              <a:rPr lang="en-US" sz="2100" dirty="0" err="1"/>
              <a:t>evrakı</a:t>
            </a:r>
            <a:r>
              <a:rPr lang="en-US" sz="2100" dirty="0"/>
              <a:t> </a:t>
            </a:r>
            <a:r>
              <a:rPr lang="en-US" sz="2100" dirty="0" err="1"/>
              <a:t>havale</a:t>
            </a:r>
            <a:r>
              <a:rPr lang="en-US" sz="2100" dirty="0"/>
              <a:t> </a:t>
            </a:r>
            <a:r>
              <a:rPr lang="en-US" sz="2100" dirty="0" err="1"/>
              <a:t>etmek</a:t>
            </a:r>
            <a:r>
              <a:rPr lang="en-US" sz="2100" dirty="0"/>
              <a:t>.</a:t>
            </a:r>
          </a:p>
          <a:p>
            <a:pPr algn="just"/>
            <a:r>
              <a:rPr lang="en-US" sz="2100" dirty="0" err="1" smtClean="0"/>
              <a:t>Yönetimi</a:t>
            </a:r>
            <a:r>
              <a:rPr lang="en-US" sz="2100" dirty="0" smtClean="0"/>
              <a:t> </a:t>
            </a:r>
            <a:r>
              <a:rPr lang="en-US" sz="2100" dirty="0" err="1"/>
              <a:t>altında</a:t>
            </a:r>
            <a:r>
              <a:rPr lang="en-US" sz="2100" dirty="0"/>
              <a:t> </a:t>
            </a:r>
            <a:r>
              <a:rPr lang="en-US" sz="2100" dirty="0" err="1"/>
              <a:t>bulunan</a:t>
            </a:r>
            <a:r>
              <a:rPr lang="en-US" sz="2100" dirty="0"/>
              <a:t> </a:t>
            </a:r>
            <a:r>
              <a:rPr lang="en-US" sz="2100" dirty="0" err="1"/>
              <a:t>zabıt</a:t>
            </a:r>
            <a:r>
              <a:rPr lang="en-US" sz="2100" dirty="0"/>
              <a:t> </a:t>
            </a:r>
            <a:r>
              <a:rPr lang="en-US" sz="2100" dirty="0" err="1"/>
              <a:t>kâtipleri</a:t>
            </a:r>
            <a:r>
              <a:rPr lang="en-US" sz="2100" dirty="0"/>
              <a:t> </a:t>
            </a:r>
            <a:r>
              <a:rPr lang="en-US" sz="2100" dirty="0" err="1"/>
              <a:t>ve</a:t>
            </a:r>
            <a:r>
              <a:rPr lang="en-US" sz="2100" dirty="0"/>
              <a:t> </a:t>
            </a:r>
            <a:r>
              <a:rPr lang="en-US" sz="2100" dirty="0" err="1"/>
              <a:t>diğer</a:t>
            </a:r>
            <a:r>
              <a:rPr lang="en-US" sz="2100" dirty="0"/>
              <a:t> </a:t>
            </a:r>
            <a:r>
              <a:rPr lang="en-US" sz="2100" dirty="0" err="1"/>
              <a:t>memurları</a:t>
            </a:r>
            <a:r>
              <a:rPr lang="en-US" sz="2100" dirty="0"/>
              <a:t> </a:t>
            </a:r>
            <a:r>
              <a:rPr lang="en-US" sz="2100" dirty="0" err="1"/>
              <a:t>yetiştirmek</a:t>
            </a:r>
            <a:r>
              <a:rPr lang="en-US" sz="210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00857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 </a:t>
            </a:r>
            <a:r>
              <a:rPr lang="en-US" b="1" dirty="0" err="1" smtClean="0"/>
              <a:t>Yazı</a:t>
            </a:r>
            <a:r>
              <a:rPr lang="en-US" b="1" dirty="0" smtClean="0"/>
              <a:t> </a:t>
            </a:r>
            <a:r>
              <a:rPr lang="en-US" b="1" dirty="0" err="1"/>
              <a:t>İşler</a:t>
            </a:r>
            <a:r>
              <a:rPr lang="en-US" b="1" dirty="0"/>
              <a:t>  </a:t>
            </a:r>
            <a:r>
              <a:rPr lang="en-US" b="1" dirty="0" err="1"/>
              <a:t>Müdürünün</a:t>
            </a:r>
            <a:r>
              <a:rPr lang="en-US" b="1" dirty="0"/>
              <a:t> </a:t>
            </a:r>
            <a:r>
              <a:rPr lang="en-US" b="1" dirty="0" err="1"/>
              <a:t>Görevler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/>
              <a:t>Hukukî</a:t>
            </a:r>
            <a:r>
              <a:rPr lang="en-US" dirty="0"/>
              <a:t> </a:t>
            </a:r>
            <a:r>
              <a:rPr lang="en-US" dirty="0" err="1"/>
              <a:t>başvuru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kanun</a:t>
            </a:r>
            <a:r>
              <a:rPr lang="en-US" dirty="0"/>
              <a:t> </a:t>
            </a:r>
            <a:r>
              <a:rPr lang="en-US" dirty="0" err="1"/>
              <a:t>yolları</a:t>
            </a:r>
            <a:r>
              <a:rPr lang="en-US" dirty="0"/>
              <a:t> </a:t>
            </a:r>
            <a:r>
              <a:rPr lang="en-US" dirty="0" err="1"/>
              <a:t>incelemesi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dosyayla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gerekli</a:t>
            </a:r>
            <a:r>
              <a:rPr lang="en-US" dirty="0"/>
              <a:t> </a:t>
            </a:r>
            <a:r>
              <a:rPr lang="en-US" dirty="0" err="1"/>
              <a:t>işlemleri</a:t>
            </a:r>
            <a:r>
              <a:rPr lang="en-US" dirty="0"/>
              <a:t> </a:t>
            </a:r>
            <a:r>
              <a:rPr lang="en-US" dirty="0" err="1" smtClean="0"/>
              <a:t>yapmak</a:t>
            </a:r>
            <a:r>
              <a:rPr lang="en-US" dirty="0" smtClean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yaptırmak</a:t>
            </a:r>
            <a:r>
              <a:rPr lang="en-US" dirty="0"/>
              <a:t>.</a:t>
            </a:r>
          </a:p>
          <a:p>
            <a:r>
              <a:rPr lang="en-US" dirty="0" err="1" smtClean="0"/>
              <a:t>Bilirkişilere</a:t>
            </a:r>
            <a:r>
              <a:rPr lang="en-US" dirty="0" smtClean="0"/>
              <a:t> </a:t>
            </a:r>
            <a:r>
              <a:rPr lang="en-US" dirty="0" err="1"/>
              <a:t>fiziki</a:t>
            </a:r>
            <a:r>
              <a:rPr lang="en-US" dirty="0"/>
              <a:t> </a:t>
            </a:r>
            <a:r>
              <a:rPr lang="en-US" dirty="0" err="1"/>
              <a:t>ortamda</a:t>
            </a:r>
            <a:r>
              <a:rPr lang="en-US" dirty="0"/>
              <a:t> </a:t>
            </a:r>
            <a:r>
              <a:rPr lang="en-US" dirty="0" err="1"/>
              <a:t>teslimi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</a:t>
            </a:r>
            <a:r>
              <a:rPr lang="en-US" dirty="0" err="1"/>
              <a:t>dosyalarla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işlemleri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 smtClean="0"/>
              <a:t>getirmek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smtClean="0"/>
              <a:t>B</a:t>
            </a:r>
            <a:r>
              <a:rPr lang="tr-TR" dirty="0" smtClean="0"/>
              <a:t>i</a:t>
            </a:r>
            <a:r>
              <a:rPr lang="en-US" dirty="0" smtClean="0"/>
              <a:t>l</a:t>
            </a:r>
            <a:r>
              <a:rPr lang="tr-TR" dirty="0" smtClean="0"/>
              <a:t>i</a:t>
            </a:r>
            <a:r>
              <a:rPr lang="en-US" dirty="0" err="1" smtClean="0"/>
              <a:t>rk</a:t>
            </a:r>
            <a:r>
              <a:rPr lang="tr-TR" dirty="0" smtClean="0"/>
              <a:t>i</a:t>
            </a:r>
            <a:r>
              <a:rPr lang="en-US" dirty="0" smtClean="0"/>
              <a:t>ş</a:t>
            </a:r>
            <a:r>
              <a:rPr lang="tr-TR" dirty="0" smtClean="0"/>
              <a:t>i</a:t>
            </a:r>
            <a:r>
              <a:rPr lang="en-US" dirty="0" err="1" smtClean="0"/>
              <a:t>ler</a:t>
            </a:r>
            <a:r>
              <a:rPr lang="en-US" dirty="0" smtClean="0"/>
              <a:t> </a:t>
            </a:r>
            <a:r>
              <a:rPr lang="en-US" dirty="0"/>
              <a:t>UYAP </a:t>
            </a:r>
            <a:r>
              <a:rPr lang="en-US" dirty="0" smtClean="0"/>
              <a:t>B</a:t>
            </a:r>
            <a:r>
              <a:rPr lang="tr-TR" dirty="0" smtClean="0"/>
              <a:t>i</a:t>
            </a:r>
            <a:r>
              <a:rPr lang="en-US" dirty="0" smtClean="0"/>
              <a:t>l</a:t>
            </a:r>
            <a:r>
              <a:rPr lang="tr-TR" dirty="0" smtClean="0"/>
              <a:t>i</a:t>
            </a:r>
            <a:r>
              <a:rPr lang="en-US" dirty="0" err="1" smtClean="0"/>
              <a:t>rk</a:t>
            </a:r>
            <a:r>
              <a:rPr lang="tr-TR" dirty="0" smtClean="0"/>
              <a:t>i</a:t>
            </a:r>
            <a:r>
              <a:rPr lang="en-US" dirty="0" smtClean="0"/>
              <a:t>ş</a:t>
            </a:r>
            <a:r>
              <a:rPr lang="tr-TR" dirty="0" smtClean="0"/>
              <a:t>i</a:t>
            </a:r>
            <a:r>
              <a:rPr lang="en-US" dirty="0" smtClean="0"/>
              <a:t> B</a:t>
            </a:r>
            <a:r>
              <a:rPr lang="tr-TR" dirty="0" smtClean="0"/>
              <a:t>i</a:t>
            </a:r>
            <a:r>
              <a:rPr lang="en-US" dirty="0" err="1" smtClean="0"/>
              <a:t>lg</a:t>
            </a:r>
            <a:r>
              <a:rPr lang="tr-TR" dirty="0" smtClean="0"/>
              <a:t>i</a:t>
            </a:r>
            <a:r>
              <a:rPr lang="en-US" dirty="0" smtClean="0"/>
              <a:t> S</a:t>
            </a:r>
            <a:r>
              <a:rPr lang="tr-TR" dirty="0" smtClean="0"/>
              <a:t>i</a:t>
            </a:r>
            <a:r>
              <a:rPr lang="en-US" dirty="0" smtClean="0"/>
              <a:t>stem </a:t>
            </a:r>
            <a:r>
              <a:rPr lang="en-US" dirty="0" err="1" smtClean="0"/>
              <a:t>üzer</a:t>
            </a:r>
            <a:r>
              <a:rPr lang="tr-TR" dirty="0" smtClean="0"/>
              <a:t>i</a:t>
            </a:r>
            <a:r>
              <a:rPr lang="en-US" dirty="0" err="1" smtClean="0"/>
              <a:t>nden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tr-TR" dirty="0" smtClean="0"/>
              <a:t>i</a:t>
            </a:r>
            <a:r>
              <a:rPr lang="en-US" dirty="0" err="1" smtClean="0"/>
              <a:t>şlem</a:t>
            </a:r>
            <a:r>
              <a:rPr lang="en-US" dirty="0" smtClean="0"/>
              <a:t> </a:t>
            </a:r>
            <a:r>
              <a:rPr lang="en-US" dirty="0" err="1" smtClean="0"/>
              <a:t>yapab</a:t>
            </a:r>
            <a:r>
              <a:rPr lang="tr-TR" dirty="0" smtClean="0"/>
              <a:t>i</a:t>
            </a:r>
            <a:r>
              <a:rPr lang="en-US" dirty="0" smtClean="0"/>
              <a:t>l</a:t>
            </a:r>
            <a:r>
              <a:rPr lang="tr-TR" dirty="0" smtClean="0"/>
              <a:t>i</a:t>
            </a:r>
            <a:r>
              <a:rPr lang="en-US" dirty="0" err="1" smtClean="0"/>
              <a:t>rler</a:t>
            </a:r>
            <a:r>
              <a:rPr lang="en-US" dirty="0"/>
              <a:t>. </a:t>
            </a:r>
            <a:r>
              <a:rPr lang="en-US" dirty="0" err="1" smtClean="0"/>
              <a:t>Bunun</a:t>
            </a:r>
            <a:r>
              <a:rPr lang="en-US" dirty="0" smtClean="0"/>
              <a:t> </a:t>
            </a:r>
            <a:r>
              <a:rPr lang="tr-TR" dirty="0" smtClean="0"/>
              <a:t>i</a:t>
            </a:r>
            <a:r>
              <a:rPr lang="en-US" dirty="0" smtClean="0"/>
              <a:t>ç</a:t>
            </a:r>
            <a:r>
              <a:rPr lang="tr-TR" dirty="0" smtClean="0"/>
              <a:t>i</a:t>
            </a:r>
            <a:r>
              <a:rPr lang="en-US" dirty="0" smtClean="0"/>
              <a:t>n</a:t>
            </a:r>
            <a:r>
              <a:rPr lang="tr-TR" dirty="0" smtClean="0"/>
              <a:t> </a:t>
            </a:r>
            <a:r>
              <a:rPr lang="en-US" dirty="0" smtClean="0"/>
              <a:t>b</a:t>
            </a:r>
            <a:r>
              <a:rPr lang="tr-TR" dirty="0" smtClean="0"/>
              <a:t>i</a:t>
            </a:r>
            <a:r>
              <a:rPr lang="en-US" dirty="0" smtClean="0"/>
              <a:t>l</a:t>
            </a:r>
            <a:r>
              <a:rPr lang="tr-TR" dirty="0" smtClean="0"/>
              <a:t>i</a:t>
            </a:r>
            <a:r>
              <a:rPr lang="en-US" dirty="0" err="1" smtClean="0"/>
              <a:t>rk</a:t>
            </a:r>
            <a:r>
              <a:rPr lang="tr-TR" dirty="0"/>
              <a:t>i</a:t>
            </a:r>
            <a:r>
              <a:rPr lang="en-US" dirty="0" smtClean="0"/>
              <a:t>ş</a:t>
            </a:r>
            <a:r>
              <a:rPr lang="tr-TR" dirty="0" smtClean="0"/>
              <a:t>i</a:t>
            </a:r>
            <a:r>
              <a:rPr lang="en-US" dirty="0" err="1" smtClean="0"/>
              <a:t>ler</a:t>
            </a:r>
            <a:r>
              <a:rPr lang="tr-TR" dirty="0"/>
              <a:t>i</a:t>
            </a:r>
            <a:r>
              <a:rPr lang="en-US" dirty="0" smtClean="0"/>
              <a:t>n </a:t>
            </a:r>
            <a:r>
              <a:rPr lang="en-US" dirty="0" err="1" smtClean="0"/>
              <a:t>elektron</a:t>
            </a:r>
            <a:r>
              <a:rPr lang="tr-TR" dirty="0"/>
              <a:t>i</a:t>
            </a:r>
            <a:r>
              <a:rPr lang="en-US" dirty="0" smtClean="0"/>
              <a:t>k </a:t>
            </a:r>
            <a:r>
              <a:rPr lang="tr-TR" dirty="0" smtClean="0"/>
              <a:t>i</a:t>
            </a:r>
            <a:r>
              <a:rPr lang="en-US" dirty="0" err="1" smtClean="0"/>
              <a:t>mza</a:t>
            </a:r>
            <a:r>
              <a:rPr lang="en-US" dirty="0" smtClean="0"/>
              <a:t> </a:t>
            </a:r>
            <a:r>
              <a:rPr lang="en-US" dirty="0" err="1" smtClean="0"/>
              <a:t>sah</a:t>
            </a:r>
            <a:r>
              <a:rPr lang="tr-TR" dirty="0"/>
              <a:t>i</a:t>
            </a:r>
            <a:r>
              <a:rPr lang="en-US" dirty="0" smtClean="0"/>
              <a:t>b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olmaları</a:t>
            </a:r>
            <a:r>
              <a:rPr lang="en-US" dirty="0"/>
              <a:t> </a:t>
            </a:r>
            <a:r>
              <a:rPr lang="en-US" dirty="0" err="1" smtClean="0"/>
              <a:t>gerek</a:t>
            </a:r>
            <a:r>
              <a:rPr lang="tr-TR" dirty="0"/>
              <a:t>i</a:t>
            </a:r>
            <a:r>
              <a:rPr lang="en-US" dirty="0" smtClean="0"/>
              <a:t>r</a:t>
            </a:r>
            <a:r>
              <a:rPr lang="en-US" dirty="0"/>
              <a:t>.).</a:t>
            </a:r>
          </a:p>
          <a:p>
            <a:r>
              <a:rPr lang="en-US" dirty="0" err="1" smtClean="0"/>
              <a:t>Harcın</a:t>
            </a:r>
            <a:r>
              <a:rPr lang="en-US" dirty="0" smtClean="0"/>
              <a:t> </a:t>
            </a:r>
            <a:r>
              <a:rPr lang="en-US" dirty="0" err="1"/>
              <a:t>hesaplanması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hukuk</a:t>
            </a:r>
            <a:r>
              <a:rPr lang="en-US" dirty="0"/>
              <a:t> </a:t>
            </a:r>
            <a:r>
              <a:rPr lang="en-US" dirty="0" err="1"/>
              <a:t>mahkemeleri</a:t>
            </a:r>
            <a:r>
              <a:rPr lang="en-US" dirty="0"/>
              <a:t> </a:t>
            </a:r>
            <a:r>
              <a:rPr lang="en-US" dirty="0" err="1"/>
              <a:t>veznesi</a:t>
            </a:r>
            <a:r>
              <a:rPr lang="en-US" dirty="0"/>
              <a:t> </a:t>
            </a:r>
            <a:r>
              <a:rPr lang="en-US" dirty="0" err="1"/>
              <a:t>bulunmayan</a:t>
            </a:r>
            <a:r>
              <a:rPr lang="en-US" dirty="0"/>
              <a:t> </a:t>
            </a:r>
            <a:r>
              <a:rPr lang="en-US" dirty="0" err="1"/>
              <a:t>yerlerde</a:t>
            </a:r>
            <a:r>
              <a:rPr lang="en-US" dirty="0"/>
              <a:t> </a:t>
            </a:r>
            <a:r>
              <a:rPr lang="en-US" dirty="0" err="1" smtClean="0"/>
              <a:t>tahsiline</a:t>
            </a:r>
            <a:r>
              <a:rPr lang="en-US" dirty="0" smtClean="0"/>
              <a:t> </a:t>
            </a:r>
            <a:r>
              <a:rPr lang="tr-TR" dirty="0" smtClean="0"/>
              <a:t>i</a:t>
            </a:r>
            <a:r>
              <a:rPr lang="en-US" dirty="0" smtClean="0"/>
              <a:t>l</a:t>
            </a:r>
            <a:r>
              <a:rPr lang="tr-TR" dirty="0" smtClean="0"/>
              <a:t>i</a:t>
            </a:r>
            <a:r>
              <a:rPr lang="en-US" dirty="0" err="1" smtClean="0"/>
              <a:t>şk</a:t>
            </a:r>
            <a:r>
              <a:rPr lang="tr-TR" dirty="0" smtClean="0"/>
              <a:t>i</a:t>
            </a:r>
            <a:r>
              <a:rPr lang="en-US" dirty="0" smtClean="0"/>
              <a:t>n </a:t>
            </a:r>
            <a:r>
              <a:rPr lang="tr-TR" dirty="0" smtClean="0"/>
              <a:t>i</a:t>
            </a:r>
            <a:r>
              <a:rPr lang="en-US" dirty="0" err="1" smtClean="0"/>
              <a:t>şlemler</a:t>
            </a:r>
            <a:r>
              <a:rPr lang="tr-TR" dirty="0"/>
              <a:t>i</a:t>
            </a:r>
            <a:r>
              <a:rPr lang="en-US" dirty="0" smtClean="0"/>
              <a:t> </a:t>
            </a:r>
            <a:r>
              <a:rPr lang="en-US" dirty="0" err="1"/>
              <a:t>yapmak</a:t>
            </a:r>
            <a:r>
              <a:rPr lang="en-US" dirty="0"/>
              <a:t>.</a:t>
            </a:r>
          </a:p>
          <a:p>
            <a:r>
              <a:rPr lang="en-US" dirty="0" err="1" smtClean="0"/>
              <a:t>Dosyaya</a:t>
            </a:r>
            <a:r>
              <a:rPr lang="en-US" dirty="0" smtClean="0"/>
              <a:t> </a:t>
            </a:r>
            <a:r>
              <a:rPr lang="en-US" dirty="0" err="1"/>
              <a:t>ait</a:t>
            </a:r>
            <a:r>
              <a:rPr lang="en-US" dirty="0"/>
              <a:t> </a:t>
            </a:r>
            <a:r>
              <a:rPr lang="en-US" dirty="0" err="1"/>
              <a:t>kıymetli</a:t>
            </a:r>
            <a:r>
              <a:rPr lang="en-US" dirty="0"/>
              <a:t> </a:t>
            </a:r>
            <a:r>
              <a:rPr lang="en-US" dirty="0" err="1"/>
              <a:t>evrak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değerli</a:t>
            </a:r>
            <a:r>
              <a:rPr lang="en-US" dirty="0"/>
              <a:t> </a:t>
            </a:r>
            <a:r>
              <a:rPr lang="en-US" dirty="0" err="1"/>
              <a:t>eşyanın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yerde</a:t>
            </a:r>
            <a:r>
              <a:rPr lang="en-US" dirty="0"/>
              <a:t> (</a:t>
            </a:r>
            <a:r>
              <a:rPr lang="en-US" dirty="0" err="1"/>
              <a:t>mahkeme</a:t>
            </a:r>
            <a:r>
              <a:rPr lang="en-US" dirty="0"/>
              <a:t> </a:t>
            </a:r>
            <a:r>
              <a:rPr lang="en-US" dirty="0" err="1"/>
              <a:t>kasasında</a:t>
            </a:r>
            <a:r>
              <a:rPr lang="en-US" dirty="0"/>
              <a:t>) </a:t>
            </a:r>
            <a:r>
              <a:rPr lang="en-US" dirty="0" err="1" smtClean="0"/>
              <a:t>muhafazasını</a:t>
            </a:r>
            <a:r>
              <a:rPr lang="en-US" dirty="0" smtClean="0"/>
              <a:t> </a:t>
            </a:r>
            <a:r>
              <a:rPr lang="en-US" dirty="0" err="1"/>
              <a:t>sağlamak</a:t>
            </a:r>
            <a:r>
              <a:rPr lang="en-US" dirty="0"/>
              <a:t>.</a:t>
            </a:r>
          </a:p>
          <a:p>
            <a:r>
              <a:rPr lang="en-US" dirty="0" err="1" smtClean="0"/>
              <a:t>Yargılamanın</a:t>
            </a:r>
            <a:r>
              <a:rPr lang="en-US" dirty="0" smtClean="0"/>
              <a:t> </a:t>
            </a:r>
            <a:r>
              <a:rPr lang="en-US" dirty="0" err="1"/>
              <a:t>bulunduğu</a:t>
            </a:r>
            <a:r>
              <a:rPr lang="en-US" dirty="0"/>
              <a:t> </a:t>
            </a:r>
            <a:r>
              <a:rPr lang="en-US" dirty="0" err="1"/>
              <a:t>aşamanın</a:t>
            </a:r>
            <a:r>
              <a:rPr lang="en-US" dirty="0"/>
              <a:t> </a:t>
            </a:r>
            <a:r>
              <a:rPr lang="en-US" dirty="0" err="1"/>
              <a:t>gereklerini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getirmek</a:t>
            </a:r>
            <a:r>
              <a:rPr lang="en-US" dirty="0"/>
              <a:t>.</a:t>
            </a:r>
          </a:p>
          <a:p>
            <a:r>
              <a:rPr lang="en-US" dirty="0" err="1" smtClean="0"/>
              <a:t>Arşivin</a:t>
            </a:r>
            <a:r>
              <a:rPr lang="en-US" dirty="0" smtClean="0"/>
              <a:t> </a:t>
            </a:r>
            <a:r>
              <a:rPr lang="en-US" dirty="0" err="1"/>
              <a:t>düzenli</a:t>
            </a:r>
            <a:r>
              <a:rPr lang="en-US" dirty="0"/>
              <a:t> </a:t>
            </a:r>
            <a:r>
              <a:rPr lang="en-US" dirty="0" err="1"/>
              <a:t>tutulmasını</a:t>
            </a:r>
            <a:r>
              <a:rPr lang="en-US" dirty="0"/>
              <a:t> </a:t>
            </a:r>
            <a:r>
              <a:rPr lang="en-US" dirty="0" err="1"/>
              <a:t>sağlamak</a:t>
            </a:r>
            <a:r>
              <a:rPr lang="en-US" dirty="0"/>
              <a:t>.</a:t>
            </a:r>
          </a:p>
          <a:p>
            <a:r>
              <a:rPr lang="en-US" dirty="0" err="1" smtClean="0"/>
              <a:t>Teminatın</a:t>
            </a:r>
            <a:r>
              <a:rPr lang="en-US" dirty="0" smtClean="0"/>
              <a:t> </a:t>
            </a:r>
            <a:r>
              <a:rPr lang="en-US" dirty="0" err="1"/>
              <a:t>iadesi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</a:t>
            </a:r>
            <a:r>
              <a:rPr lang="en-US" dirty="0" err="1"/>
              <a:t>hâllerde</a:t>
            </a:r>
            <a:r>
              <a:rPr lang="en-US" dirty="0"/>
              <a:t> </a:t>
            </a:r>
            <a:r>
              <a:rPr lang="en-US" dirty="0" err="1"/>
              <a:t>gerekli</a:t>
            </a:r>
            <a:r>
              <a:rPr lang="en-US" dirty="0"/>
              <a:t> </a:t>
            </a:r>
            <a:r>
              <a:rPr lang="en-US" dirty="0" err="1"/>
              <a:t>işlemleri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getirmek</a:t>
            </a:r>
            <a:r>
              <a:rPr lang="en-US" dirty="0"/>
              <a:t>.</a:t>
            </a:r>
          </a:p>
          <a:p>
            <a:r>
              <a:rPr lang="en-US" dirty="0" err="1" smtClean="0"/>
              <a:t>Mühürlerin</a:t>
            </a:r>
            <a:r>
              <a:rPr lang="en-US" dirty="0" smtClean="0"/>
              <a:t> </a:t>
            </a:r>
            <a:r>
              <a:rPr lang="en-US" dirty="0" err="1"/>
              <a:t>teslim</a:t>
            </a:r>
            <a:r>
              <a:rPr lang="en-US" dirty="0"/>
              <a:t> </a:t>
            </a:r>
            <a:r>
              <a:rPr lang="en-US" dirty="0" err="1"/>
              <a:t>alındığına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en-US" dirty="0" err="1"/>
              <a:t>yazı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beratı</a:t>
            </a:r>
            <a:r>
              <a:rPr lang="en-US" dirty="0"/>
              <a:t> </a:t>
            </a:r>
            <a:r>
              <a:rPr lang="en-US" dirty="0" err="1"/>
              <a:t>mahkemenin</a:t>
            </a:r>
            <a:r>
              <a:rPr lang="en-US" dirty="0"/>
              <a:t> </a:t>
            </a:r>
            <a:r>
              <a:rPr lang="en-US" dirty="0" err="1"/>
              <a:t>kasasında</a:t>
            </a:r>
            <a:r>
              <a:rPr lang="en-US" dirty="0"/>
              <a:t> </a:t>
            </a:r>
            <a:r>
              <a:rPr lang="en-US" dirty="0" err="1" smtClean="0"/>
              <a:t>muhafaza</a:t>
            </a:r>
            <a:r>
              <a:rPr lang="en-US" dirty="0" smtClean="0"/>
              <a:t> </a:t>
            </a:r>
            <a:r>
              <a:rPr lang="en-US" dirty="0" err="1"/>
              <a:t>etmek</a:t>
            </a:r>
            <a:r>
              <a:rPr lang="en-US" dirty="0"/>
              <a:t>, </a:t>
            </a:r>
            <a:r>
              <a:rPr lang="en-US" dirty="0" err="1"/>
              <a:t>mühürleme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tr-TR" dirty="0" smtClean="0"/>
              <a:t>eft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/>
              <a:t>tutma</a:t>
            </a:r>
            <a:r>
              <a:rPr lang="en-US" dirty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şlemler</a:t>
            </a:r>
            <a:r>
              <a:rPr lang="tr-TR" dirty="0" smtClean="0"/>
              <a:t>i</a:t>
            </a:r>
            <a:r>
              <a:rPr lang="en-US" dirty="0" smtClean="0"/>
              <a:t>n</a:t>
            </a:r>
            <a:r>
              <a:rPr lang="tr-TR" dirty="0" smtClean="0"/>
              <a:t> </a:t>
            </a:r>
            <a:r>
              <a:rPr lang="en-US" dirty="0" err="1" smtClean="0"/>
              <a:t>yapmak</a:t>
            </a:r>
            <a:r>
              <a:rPr lang="en-US" dirty="0" smtClean="0"/>
              <a:t>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5737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 </a:t>
            </a:r>
            <a:r>
              <a:rPr lang="en-US" b="1" dirty="0" err="1" smtClean="0"/>
              <a:t>Yazı</a:t>
            </a:r>
            <a:r>
              <a:rPr lang="en-US" b="1" dirty="0" smtClean="0"/>
              <a:t> </a:t>
            </a:r>
            <a:r>
              <a:rPr lang="en-US" b="1" dirty="0" err="1" smtClean="0"/>
              <a:t>İşler</a:t>
            </a:r>
            <a:r>
              <a:rPr lang="tr-TR" b="1" dirty="0" smtClean="0"/>
              <a:t>i</a:t>
            </a:r>
            <a:r>
              <a:rPr lang="en-US" b="1" dirty="0" smtClean="0"/>
              <a:t> </a:t>
            </a:r>
            <a:r>
              <a:rPr lang="en-US" b="1" dirty="0" err="1"/>
              <a:t>Müdürünün</a:t>
            </a:r>
            <a:r>
              <a:rPr lang="en-US" b="1" dirty="0"/>
              <a:t> </a:t>
            </a:r>
            <a:r>
              <a:rPr lang="en-US" b="1" dirty="0" err="1" smtClean="0"/>
              <a:t>Görevler</a:t>
            </a:r>
            <a:r>
              <a:rPr lang="tr-TR" b="1" dirty="0" smtClean="0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600" b="1" dirty="0" err="1"/>
              <a:t>Mühürleme</a:t>
            </a:r>
            <a:r>
              <a:rPr lang="en-US" sz="2600" b="1" dirty="0"/>
              <a:t>; </a:t>
            </a:r>
            <a:endParaRPr lang="tr-TR" sz="2600" b="1" dirty="0"/>
          </a:p>
          <a:p>
            <a:pPr marL="0" indent="0" algn="just">
              <a:buNone/>
            </a:pPr>
            <a:r>
              <a:rPr lang="tr-TR" sz="2600" b="1" dirty="0" smtClean="0"/>
              <a:t>	</a:t>
            </a:r>
            <a:r>
              <a:rPr lang="en-US" sz="2600" dirty="0" err="1" smtClean="0"/>
              <a:t>Taşınır</a:t>
            </a:r>
            <a:r>
              <a:rPr lang="en-US" sz="2600" dirty="0" smtClean="0"/>
              <a:t> </a:t>
            </a:r>
            <a:r>
              <a:rPr lang="en-US" sz="2600" dirty="0" err="1"/>
              <a:t>malların</a:t>
            </a:r>
            <a:r>
              <a:rPr lang="en-US" sz="2600" dirty="0"/>
              <a:t> </a:t>
            </a:r>
            <a:r>
              <a:rPr lang="en-US" sz="2600" dirty="0" err="1"/>
              <a:t>koruma</a:t>
            </a:r>
            <a:r>
              <a:rPr lang="en-US" sz="2600" dirty="0"/>
              <a:t> </a:t>
            </a:r>
            <a:r>
              <a:rPr lang="en-US" sz="2600" dirty="0" err="1"/>
              <a:t>altına</a:t>
            </a:r>
            <a:r>
              <a:rPr lang="en-US" sz="2600" dirty="0"/>
              <a:t> </a:t>
            </a:r>
            <a:r>
              <a:rPr lang="en-US" sz="2600" dirty="0" err="1"/>
              <a:t>alınması</a:t>
            </a:r>
            <a:r>
              <a:rPr lang="en-US" sz="2600" dirty="0"/>
              <a:t> </a:t>
            </a:r>
            <a:r>
              <a:rPr lang="en-US" sz="2600" dirty="0" err="1"/>
              <a:t>amacıyla</a:t>
            </a:r>
            <a:r>
              <a:rPr lang="en-US" sz="2600" dirty="0"/>
              <a:t> </a:t>
            </a:r>
            <a:r>
              <a:rPr lang="en-US" sz="2600" dirty="0" smtClean="0"/>
              <a:t>b</a:t>
            </a:r>
            <a:r>
              <a:rPr lang="tr-TR" sz="2600" dirty="0" smtClean="0"/>
              <a:t>i</a:t>
            </a:r>
            <a:r>
              <a:rPr lang="en-US" sz="2600" dirty="0" smtClean="0"/>
              <a:t>r </a:t>
            </a:r>
            <a:r>
              <a:rPr lang="en-US" sz="2600" dirty="0" err="1"/>
              <a:t>yerde</a:t>
            </a:r>
            <a:r>
              <a:rPr lang="en-US" sz="2600" dirty="0"/>
              <a:t> </a:t>
            </a:r>
            <a:r>
              <a:rPr lang="en-US" sz="2600" dirty="0" err="1"/>
              <a:t>tutularak</a:t>
            </a:r>
            <a:r>
              <a:rPr lang="en-US" sz="2600" dirty="0"/>
              <a:t> </a:t>
            </a:r>
            <a:r>
              <a:rPr lang="en-US" sz="2600" dirty="0" err="1"/>
              <a:t>kullanılmasının</a:t>
            </a:r>
            <a:r>
              <a:rPr lang="en-US" sz="2600" dirty="0"/>
              <a:t> </a:t>
            </a:r>
            <a:r>
              <a:rPr lang="en-US" sz="2600" dirty="0" err="1" smtClean="0"/>
              <a:t>önlenmes</a:t>
            </a:r>
            <a:r>
              <a:rPr lang="tr-TR" sz="2600" dirty="0" smtClean="0"/>
              <a:t>i </a:t>
            </a:r>
            <a:r>
              <a:rPr lang="en-US" sz="2600" dirty="0" err="1" smtClean="0"/>
              <a:t>veya</a:t>
            </a:r>
            <a:r>
              <a:rPr lang="en-US" sz="2600" dirty="0" smtClean="0"/>
              <a:t> b</a:t>
            </a:r>
            <a:r>
              <a:rPr lang="tr-TR" sz="2600" dirty="0" smtClean="0"/>
              <a:t>i</a:t>
            </a:r>
            <a:r>
              <a:rPr lang="en-US" sz="2600" dirty="0" smtClean="0"/>
              <a:t>r </a:t>
            </a:r>
            <a:r>
              <a:rPr lang="en-US" sz="2600" dirty="0" err="1"/>
              <a:t>taşınmazın</a:t>
            </a:r>
            <a:r>
              <a:rPr lang="en-US" sz="2600" dirty="0"/>
              <a:t> </a:t>
            </a:r>
            <a:r>
              <a:rPr lang="en-US" sz="2600" dirty="0" err="1"/>
              <a:t>kullanılmasının</a:t>
            </a:r>
            <a:r>
              <a:rPr lang="en-US" sz="2600" dirty="0"/>
              <a:t>, </a:t>
            </a:r>
            <a:r>
              <a:rPr lang="en-US" sz="2600" dirty="0" err="1" smtClean="0"/>
              <a:t>değ</a:t>
            </a:r>
            <a:r>
              <a:rPr lang="tr-TR" sz="2600" dirty="0" smtClean="0"/>
              <a:t>i</a:t>
            </a:r>
            <a:r>
              <a:rPr lang="en-US" sz="2600" dirty="0" err="1" smtClean="0"/>
              <a:t>şt</a:t>
            </a:r>
            <a:r>
              <a:rPr lang="tr-TR" sz="2600" dirty="0" smtClean="0"/>
              <a:t>i</a:t>
            </a:r>
            <a:r>
              <a:rPr lang="en-US" sz="2600" dirty="0" smtClean="0"/>
              <a:t>r</a:t>
            </a:r>
            <a:r>
              <a:rPr lang="tr-TR" sz="2600" dirty="0" smtClean="0"/>
              <a:t>i</a:t>
            </a:r>
            <a:r>
              <a:rPr lang="en-US" sz="2600" dirty="0" err="1" smtClean="0"/>
              <a:t>lmes</a:t>
            </a:r>
            <a:r>
              <a:rPr lang="tr-TR" sz="2600" dirty="0" smtClean="0"/>
              <a:t>i</a:t>
            </a:r>
            <a:r>
              <a:rPr lang="en-US" sz="2600" dirty="0" smtClean="0"/>
              <a:t>n</a:t>
            </a:r>
            <a:r>
              <a:rPr lang="tr-TR" sz="2600" dirty="0" smtClean="0"/>
              <a:t>i</a:t>
            </a:r>
            <a:r>
              <a:rPr lang="en-US" sz="2600" dirty="0" smtClean="0"/>
              <a:t>n </a:t>
            </a:r>
            <a:r>
              <a:rPr lang="en-US" sz="2600" dirty="0" err="1" smtClean="0"/>
              <a:t>önlenmes</a:t>
            </a:r>
            <a:r>
              <a:rPr lang="tr-TR" sz="2600" dirty="0"/>
              <a:t>i</a:t>
            </a:r>
            <a:r>
              <a:rPr lang="en-US" sz="2600" dirty="0" smtClean="0"/>
              <a:t> </a:t>
            </a:r>
            <a:r>
              <a:rPr lang="en-US" sz="2600" dirty="0" err="1"/>
              <a:t>ya</a:t>
            </a:r>
            <a:r>
              <a:rPr lang="en-US" sz="2600" dirty="0"/>
              <a:t> da </a:t>
            </a:r>
            <a:r>
              <a:rPr lang="en-US" sz="2600" dirty="0" err="1" smtClean="0"/>
              <a:t>bel</a:t>
            </a:r>
            <a:r>
              <a:rPr lang="tr-TR" sz="2600" dirty="0" smtClean="0"/>
              <a:t>i</a:t>
            </a:r>
            <a:r>
              <a:rPr lang="en-US" sz="2600" dirty="0" err="1" smtClean="0"/>
              <a:t>rl</a:t>
            </a:r>
            <a:r>
              <a:rPr lang="tr-TR" sz="2600" dirty="0" smtClean="0"/>
              <a:t>i</a:t>
            </a:r>
            <a:r>
              <a:rPr lang="en-US" sz="2600" dirty="0" smtClean="0"/>
              <a:t> b</a:t>
            </a:r>
            <a:r>
              <a:rPr lang="tr-TR" sz="2600" dirty="0" smtClean="0"/>
              <a:t>i</a:t>
            </a:r>
            <a:r>
              <a:rPr lang="en-US" sz="2600" dirty="0" smtClean="0"/>
              <a:t>r </a:t>
            </a:r>
            <a:r>
              <a:rPr lang="en-US" sz="2600" dirty="0" err="1" smtClean="0"/>
              <a:t>faal</a:t>
            </a:r>
            <a:r>
              <a:rPr lang="tr-TR" sz="2600" dirty="0"/>
              <a:t>i</a:t>
            </a:r>
            <a:r>
              <a:rPr lang="en-US" sz="2600" dirty="0" smtClean="0"/>
              <a:t>yet</a:t>
            </a:r>
            <a:r>
              <a:rPr lang="tr-TR" sz="2600" dirty="0" smtClean="0"/>
              <a:t>i</a:t>
            </a:r>
            <a:r>
              <a:rPr lang="en-US" sz="2600" dirty="0" smtClean="0"/>
              <a:t>n </a:t>
            </a:r>
            <a:r>
              <a:rPr lang="en-US" sz="2600" dirty="0" err="1"/>
              <a:t>durdurulmasıdır</a:t>
            </a:r>
            <a:r>
              <a:rPr lang="en-US" sz="2600" dirty="0"/>
              <a:t>. </a:t>
            </a:r>
            <a:r>
              <a:rPr lang="en-US" sz="2600" dirty="0" err="1"/>
              <a:t>Taşınır</a:t>
            </a:r>
            <a:r>
              <a:rPr lang="en-US" sz="2600" dirty="0"/>
              <a:t> </a:t>
            </a:r>
            <a:r>
              <a:rPr lang="en-US" sz="2600" dirty="0" err="1"/>
              <a:t>mallar</a:t>
            </a:r>
            <a:r>
              <a:rPr lang="en-US" sz="2600" dirty="0"/>
              <a:t> </a:t>
            </a:r>
            <a:r>
              <a:rPr lang="en-US" sz="2600" dirty="0" smtClean="0"/>
              <a:t>de</a:t>
            </a:r>
            <a:r>
              <a:rPr lang="tr-TR" sz="2600" dirty="0" smtClean="0"/>
              <a:t>ft</a:t>
            </a:r>
            <a:r>
              <a:rPr lang="en-US" sz="2600" dirty="0" smtClean="0"/>
              <a:t>ere </a:t>
            </a:r>
            <a:r>
              <a:rPr lang="en-US" sz="2600" dirty="0" err="1" smtClean="0"/>
              <a:t>geç</a:t>
            </a:r>
            <a:r>
              <a:rPr lang="tr-TR" sz="2600" dirty="0" smtClean="0"/>
              <a:t>i</a:t>
            </a:r>
            <a:r>
              <a:rPr lang="en-US" sz="2600" dirty="0" smtClean="0"/>
              <a:t>r</a:t>
            </a:r>
            <a:r>
              <a:rPr lang="tr-TR" sz="2600" dirty="0" smtClean="0"/>
              <a:t>i</a:t>
            </a:r>
            <a:r>
              <a:rPr lang="en-US" sz="2600" dirty="0" err="1" smtClean="0"/>
              <a:t>ld</a:t>
            </a:r>
            <a:r>
              <a:rPr lang="tr-TR" sz="2600" dirty="0" smtClean="0"/>
              <a:t>i</a:t>
            </a:r>
            <a:r>
              <a:rPr lang="en-US" sz="2600" dirty="0" err="1" smtClean="0"/>
              <a:t>kten</a:t>
            </a:r>
            <a:r>
              <a:rPr lang="en-US" sz="2600" dirty="0" smtClean="0"/>
              <a:t> </a:t>
            </a:r>
            <a:r>
              <a:rPr lang="en-US" sz="2600" dirty="0" err="1"/>
              <a:t>sonra</a:t>
            </a:r>
            <a:r>
              <a:rPr lang="en-US" sz="2600" dirty="0"/>
              <a:t> </a:t>
            </a:r>
            <a:r>
              <a:rPr lang="en-US" sz="2600" dirty="0" smtClean="0"/>
              <a:t>b</a:t>
            </a:r>
            <a:r>
              <a:rPr lang="tr-TR" sz="2600" dirty="0" smtClean="0"/>
              <a:t>i</a:t>
            </a:r>
            <a:r>
              <a:rPr lang="en-US" sz="2600" dirty="0" smtClean="0"/>
              <a:t>r </a:t>
            </a:r>
            <a:r>
              <a:rPr lang="en-US" sz="2600" dirty="0" err="1"/>
              <a:t>torba</a:t>
            </a:r>
            <a:r>
              <a:rPr lang="en-US" sz="2600" dirty="0"/>
              <a:t> </a:t>
            </a:r>
            <a:r>
              <a:rPr lang="en-US" sz="2600" dirty="0" err="1"/>
              <a:t>veya</a:t>
            </a:r>
            <a:r>
              <a:rPr lang="en-US" sz="2600" dirty="0"/>
              <a:t> </a:t>
            </a:r>
            <a:r>
              <a:rPr lang="en-US" sz="2600" dirty="0" err="1"/>
              <a:t>kapalı</a:t>
            </a:r>
            <a:r>
              <a:rPr lang="en-US" sz="2600" dirty="0"/>
              <a:t> </a:t>
            </a:r>
            <a:r>
              <a:rPr lang="en-US" sz="2600" dirty="0" smtClean="0"/>
              <a:t>b</a:t>
            </a:r>
            <a:r>
              <a:rPr lang="tr-TR" sz="2600" dirty="0" smtClean="0"/>
              <a:t>i</a:t>
            </a:r>
            <a:r>
              <a:rPr lang="en-US" sz="2600" dirty="0" smtClean="0"/>
              <a:t>r </a:t>
            </a:r>
            <a:r>
              <a:rPr lang="en-US" sz="2600" dirty="0" err="1"/>
              <a:t>yere</a:t>
            </a:r>
            <a:r>
              <a:rPr lang="en-US" sz="2600" dirty="0"/>
              <a:t> </a:t>
            </a:r>
            <a:r>
              <a:rPr lang="en-US" sz="2600" dirty="0" err="1"/>
              <a:t>konularak</a:t>
            </a:r>
            <a:r>
              <a:rPr lang="en-US" sz="2600" dirty="0"/>
              <a:t> </a:t>
            </a:r>
            <a:r>
              <a:rPr lang="en-US" sz="2600" dirty="0" err="1"/>
              <a:t>muhafaza</a:t>
            </a:r>
            <a:r>
              <a:rPr lang="en-US" sz="2600" dirty="0"/>
              <a:t> </a:t>
            </a:r>
            <a:r>
              <a:rPr lang="en-US" sz="2600" dirty="0" err="1"/>
              <a:t>altına</a:t>
            </a:r>
            <a:r>
              <a:rPr lang="en-US" sz="2600" dirty="0"/>
              <a:t> </a:t>
            </a:r>
            <a:r>
              <a:rPr lang="en-US" sz="2600" dirty="0" err="1"/>
              <a:t>alınır</a:t>
            </a:r>
            <a:r>
              <a:rPr lang="en-US" sz="2600" dirty="0"/>
              <a:t> </a:t>
            </a:r>
            <a:r>
              <a:rPr lang="en-US" sz="2600" dirty="0" err="1"/>
              <a:t>ve</a:t>
            </a:r>
            <a:r>
              <a:rPr lang="en-US" sz="2600" dirty="0"/>
              <a:t> </a:t>
            </a:r>
            <a:r>
              <a:rPr lang="en-US" sz="2600" dirty="0" err="1"/>
              <a:t>uygun</a:t>
            </a:r>
            <a:r>
              <a:rPr lang="en-US" sz="2600" dirty="0"/>
              <a:t> </a:t>
            </a:r>
            <a:r>
              <a:rPr lang="en-US" sz="2600" dirty="0" err="1"/>
              <a:t>araçlarla</a:t>
            </a:r>
            <a:r>
              <a:rPr lang="en-US" sz="2600" dirty="0"/>
              <a:t> </a:t>
            </a:r>
            <a:r>
              <a:rPr lang="en-US" sz="2600" dirty="0" err="1" smtClean="0"/>
              <a:t>mühürlen</a:t>
            </a:r>
            <a:r>
              <a:rPr lang="tr-TR" sz="2600" dirty="0"/>
              <a:t>i</a:t>
            </a:r>
            <a:r>
              <a:rPr lang="en-US" sz="2600" dirty="0" smtClean="0"/>
              <a:t>r</a:t>
            </a:r>
            <a:r>
              <a:rPr lang="en-US" sz="2600" dirty="0"/>
              <a:t>. </a:t>
            </a:r>
            <a:r>
              <a:rPr lang="en-US" sz="2600" dirty="0" err="1"/>
              <a:t>Taşınmazlarda</a:t>
            </a:r>
            <a:r>
              <a:rPr lang="en-US" sz="2600" dirty="0"/>
              <a:t> </a:t>
            </a:r>
            <a:r>
              <a:rPr lang="en-US" sz="2600" dirty="0" err="1"/>
              <a:t>mühürleme</a:t>
            </a:r>
            <a:r>
              <a:rPr lang="en-US" sz="2600" dirty="0"/>
              <a:t> </a:t>
            </a:r>
            <a:r>
              <a:rPr lang="tr-TR" sz="2600" dirty="0" smtClean="0"/>
              <a:t>i</a:t>
            </a:r>
            <a:r>
              <a:rPr lang="en-US" sz="2600" dirty="0" err="1" smtClean="0"/>
              <a:t>şlem</a:t>
            </a:r>
            <a:r>
              <a:rPr lang="tr-TR" sz="2600" dirty="0"/>
              <a:t>i</a:t>
            </a:r>
            <a:r>
              <a:rPr lang="en-US" sz="2600" dirty="0" smtClean="0"/>
              <a:t>, </a:t>
            </a:r>
            <a:r>
              <a:rPr lang="en-US" sz="2600" dirty="0" err="1"/>
              <a:t>taşınmaza</a:t>
            </a:r>
            <a:r>
              <a:rPr lang="en-US" sz="2600" dirty="0"/>
              <a:t> </a:t>
            </a:r>
            <a:r>
              <a:rPr lang="en-US" sz="2600" dirty="0" smtClean="0"/>
              <a:t>g</a:t>
            </a:r>
            <a:r>
              <a:rPr lang="tr-TR" sz="2600" dirty="0" smtClean="0"/>
              <a:t>i</a:t>
            </a:r>
            <a:r>
              <a:rPr lang="en-US" sz="2600" dirty="0" smtClean="0"/>
              <a:t>r</a:t>
            </a:r>
            <a:r>
              <a:rPr lang="tr-TR" sz="2600" dirty="0" smtClean="0"/>
              <a:t>i</a:t>
            </a:r>
            <a:r>
              <a:rPr lang="en-US" sz="2600" dirty="0" smtClean="0"/>
              <a:t>ş </a:t>
            </a:r>
            <a:r>
              <a:rPr lang="en-US" sz="2600" dirty="0" err="1"/>
              <a:t>ve</a:t>
            </a:r>
            <a:r>
              <a:rPr lang="en-US" sz="2600" dirty="0"/>
              <a:t> </a:t>
            </a:r>
            <a:r>
              <a:rPr lang="en-US" sz="2600" dirty="0" err="1"/>
              <a:t>çıkışın</a:t>
            </a:r>
            <a:r>
              <a:rPr lang="en-US" sz="2600" dirty="0"/>
              <a:t> </a:t>
            </a:r>
            <a:r>
              <a:rPr lang="en-US" sz="2600" dirty="0" err="1" smtClean="0"/>
              <a:t>engellenmes</a:t>
            </a:r>
            <a:r>
              <a:rPr lang="tr-TR" sz="2600" dirty="0"/>
              <a:t>i</a:t>
            </a:r>
            <a:r>
              <a:rPr lang="en-US" sz="2600" dirty="0" smtClean="0"/>
              <a:t> </a:t>
            </a:r>
            <a:r>
              <a:rPr lang="en-US" sz="2600" dirty="0" err="1"/>
              <a:t>veya</a:t>
            </a:r>
            <a:r>
              <a:rPr lang="en-US" sz="2600" dirty="0"/>
              <a:t> </a:t>
            </a:r>
            <a:r>
              <a:rPr lang="en-US" sz="2600" dirty="0" smtClean="0"/>
              <a:t>b</a:t>
            </a:r>
            <a:r>
              <a:rPr lang="tr-TR" sz="2600" dirty="0" smtClean="0"/>
              <a:t>i</a:t>
            </a:r>
            <a:r>
              <a:rPr lang="en-US" sz="2600" dirty="0" smtClean="0"/>
              <a:t>r </a:t>
            </a:r>
            <a:r>
              <a:rPr lang="en-US" sz="2600" dirty="0" err="1" smtClean="0"/>
              <a:t>faal</a:t>
            </a:r>
            <a:r>
              <a:rPr lang="tr-TR" sz="2600" dirty="0"/>
              <a:t>i</a:t>
            </a:r>
            <a:r>
              <a:rPr lang="en-US" sz="2600" dirty="0" smtClean="0"/>
              <a:t>yet</a:t>
            </a:r>
            <a:r>
              <a:rPr lang="tr-TR" sz="2600" dirty="0" smtClean="0"/>
              <a:t>i</a:t>
            </a:r>
            <a:r>
              <a:rPr lang="en-US" sz="2600" dirty="0" smtClean="0"/>
              <a:t>n </a:t>
            </a:r>
            <a:r>
              <a:rPr lang="en-US" sz="2600" dirty="0" err="1" smtClean="0"/>
              <a:t>önlenmes</a:t>
            </a:r>
            <a:r>
              <a:rPr lang="tr-TR" sz="2600" dirty="0" smtClean="0"/>
              <a:t>i</a:t>
            </a:r>
            <a:r>
              <a:rPr lang="en-US" sz="2600" dirty="0" smtClean="0"/>
              <a:t> </a:t>
            </a:r>
            <a:r>
              <a:rPr lang="en-US" sz="2600" dirty="0" err="1" smtClean="0"/>
              <a:t>şekl</a:t>
            </a:r>
            <a:r>
              <a:rPr lang="tr-TR" sz="2600" dirty="0" smtClean="0"/>
              <a:t>i</a:t>
            </a:r>
            <a:r>
              <a:rPr lang="en-US" sz="2600" dirty="0" err="1" smtClean="0"/>
              <a:t>nde</a:t>
            </a:r>
            <a:r>
              <a:rPr lang="en-US" sz="2600" dirty="0" smtClean="0"/>
              <a:t> </a:t>
            </a:r>
            <a:r>
              <a:rPr lang="en-US" sz="2600" dirty="0" err="1" smtClean="0"/>
              <a:t>gerçekleşt</a:t>
            </a:r>
            <a:r>
              <a:rPr lang="tr-TR" sz="2600" dirty="0" smtClean="0"/>
              <a:t>i</a:t>
            </a:r>
            <a:r>
              <a:rPr lang="en-US" sz="2600" dirty="0" smtClean="0"/>
              <a:t>r</a:t>
            </a:r>
            <a:r>
              <a:rPr lang="tr-TR" sz="2600" dirty="0" smtClean="0"/>
              <a:t>i</a:t>
            </a:r>
            <a:r>
              <a:rPr lang="en-US" sz="2600" dirty="0" smtClean="0"/>
              <a:t>l</a:t>
            </a:r>
            <a:r>
              <a:rPr lang="tr-TR" sz="2600" dirty="0" smtClean="0"/>
              <a:t>i</a:t>
            </a:r>
            <a:r>
              <a:rPr lang="en-US" sz="2600" dirty="0" smtClean="0"/>
              <a:t>r</a:t>
            </a:r>
            <a:r>
              <a:rPr lang="en-US" sz="2600" dirty="0"/>
              <a:t>. </a:t>
            </a:r>
            <a:r>
              <a:rPr lang="en-US" sz="2600" dirty="0" err="1"/>
              <a:t>Mühürleme</a:t>
            </a:r>
            <a:r>
              <a:rPr lang="en-US" sz="2600" dirty="0"/>
              <a:t> </a:t>
            </a:r>
            <a:r>
              <a:rPr lang="tr-TR" sz="2600" dirty="0" smtClean="0"/>
              <a:t>i</a:t>
            </a:r>
            <a:r>
              <a:rPr lang="en-US" sz="2600" dirty="0" err="1" smtClean="0"/>
              <a:t>şlemler</a:t>
            </a:r>
            <a:r>
              <a:rPr lang="tr-TR" sz="2600" dirty="0" smtClean="0"/>
              <a:t>i </a:t>
            </a:r>
            <a:r>
              <a:rPr lang="en-US" sz="2600" dirty="0" err="1" smtClean="0"/>
              <a:t>yer</a:t>
            </a:r>
            <a:r>
              <a:rPr lang="en-US" sz="2600" dirty="0"/>
              <a:t>, </a:t>
            </a:r>
            <a:r>
              <a:rPr lang="en-US" sz="2600" dirty="0" err="1"/>
              <a:t>gün</a:t>
            </a:r>
            <a:r>
              <a:rPr lang="en-US" sz="2600" dirty="0"/>
              <a:t> </a:t>
            </a:r>
            <a:r>
              <a:rPr lang="en-US" sz="2600" dirty="0" err="1"/>
              <a:t>ve</a:t>
            </a:r>
            <a:r>
              <a:rPr lang="en-US" sz="2600" dirty="0"/>
              <a:t> </a:t>
            </a:r>
            <a:r>
              <a:rPr lang="en-US" sz="2600" dirty="0" err="1"/>
              <a:t>saat</a:t>
            </a:r>
            <a:r>
              <a:rPr lang="en-US" sz="2600" dirty="0"/>
              <a:t> </a:t>
            </a:r>
            <a:r>
              <a:rPr lang="en-US" sz="2600" dirty="0" err="1" smtClean="0"/>
              <a:t>bel</a:t>
            </a:r>
            <a:r>
              <a:rPr lang="tr-TR" sz="2600" dirty="0"/>
              <a:t>i</a:t>
            </a:r>
            <a:r>
              <a:rPr lang="en-US" sz="2600" dirty="0" err="1" smtClean="0"/>
              <a:t>rt</a:t>
            </a:r>
            <a:r>
              <a:rPr lang="tr-TR" sz="2600" dirty="0"/>
              <a:t>i</a:t>
            </a:r>
            <a:r>
              <a:rPr lang="en-US" sz="2600" dirty="0" smtClean="0"/>
              <a:t>l</a:t>
            </a:r>
            <a:r>
              <a:rPr lang="tr-TR" sz="2600" dirty="0" smtClean="0"/>
              <a:t>i</a:t>
            </a:r>
            <a:r>
              <a:rPr lang="en-US" sz="2600" dirty="0" smtClean="0"/>
              <a:t>p </a:t>
            </a:r>
            <a:r>
              <a:rPr lang="en-US" sz="2600" dirty="0" err="1"/>
              <a:t>tutanağa</a:t>
            </a:r>
            <a:r>
              <a:rPr lang="en-US" sz="2600" dirty="0"/>
              <a:t> </a:t>
            </a:r>
            <a:r>
              <a:rPr lang="en-US" sz="2600" dirty="0" err="1"/>
              <a:t>bağlanarak</a:t>
            </a:r>
            <a:r>
              <a:rPr lang="en-US" sz="2600" dirty="0"/>
              <a:t> </a:t>
            </a:r>
            <a:r>
              <a:rPr lang="tr-TR" sz="2600" dirty="0" smtClean="0"/>
              <a:t>i</a:t>
            </a:r>
            <a:r>
              <a:rPr lang="en-US" sz="2600" dirty="0" err="1" smtClean="0"/>
              <a:t>mzalanır</a:t>
            </a:r>
            <a:r>
              <a:rPr lang="en-US" sz="2400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84488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 </a:t>
            </a:r>
            <a:r>
              <a:rPr lang="en-US" b="1" dirty="0" err="1" smtClean="0"/>
              <a:t>Yazı</a:t>
            </a:r>
            <a:r>
              <a:rPr lang="en-US" b="1" dirty="0" smtClean="0"/>
              <a:t> </a:t>
            </a:r>
            <a:r>
              <a:rPr lang="en-US" b="1" dirty="0" err="1" smtClean="0"/>
              <a:t>İşler</a:t>
            </a:r>
            <a:r>
              <a:rPr lang="tr-TR" b="1" dirty="0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Müdürünün</a:t>
            </a:r>
            <a:r>
              <a:rPr lang="en-US" b="1" dirty="0" smtClean="0"/>
              <a:t> </a:t>
            </a:r>
            <a:r>
              <a:rPr lang="en-US" b="1" dirty="0" err="1" smtClean="0"/>
              <a:t>Görevler</a:t>
            </a:r>
            <a:r>
              <a:rPr lang="tr-TR" b="1" dirty="0" smtClean="0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/>
              <a:t>De</a:t>
            </a:r>
            <a:r>
              <a:rPr lang="tr-TR" sz="2800" b="1" dirty="0" smtClean="0"/>
              <a:t>ft</a:t>
            </a:r>
            <a:r>
              <a:rPr lang="en-US" sz="2800" b="1" dirty="0" err="1" smtClean="0"/>
              <a:t>er</a:t>
            </a:r>
            <a:r>
              <a:rPr lang="en-US" sz="2800" b="1" dirty="0" smtClean="0"/>
              <a:t> </a:t>
            </a:r>
            <a:r>
              <a:rPr lang="en-US" sz="2800" b="1" dirty="0" err="1"/>
              <a:t>tutma</a:t>
            </a:r>
            <a:r>
              <a:rPr lang="en-US" sz="2800" b="1" dirty="0"/>
              <a:t>; </a:t>
            </a:r>
            <a:endParaRPr lang="tr-TR" sz="2800" b="1" dirty="0"/>
          </a:p>
          <a:p>
            <a:pPr marL="0" indent="0" algn="just">
              <a:buNone/>
            </a:pPr>
            <a:r>
              <a:rPr lang="tr-TR" sz="2800" b="1" dirty="0" smtClean="0"/>
              <a:t>	</a:t>
            </a:r>
            <a:r>
              <a:rPr lang="en-US" sz="2800" dirty="0" err="1" smtClean="0"/>
              <a:t>Taşınır</a:t>
            </a:r>
            <a:r>
              <a:rPr lang="en-US" sz="2800" dirty="0" smtClean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taşınmaz</a:t>
            </a:r>
            <a:r>
              <a:rPr lang="en-US" sz="2800" dirty="0"/>
              <a:t> </a:t>
            </a:r>
            <a:r>
              <a:rPr lang="en-US" sz="2800" dirty="0" err="1"/>
              <a:t>mallar</a:t>
            </a:r>
            <a:r>
              <a:rPr lang="en-US" sz="2800" dirty="0"/>
              <a:t> </a:t>
            </a:r>
            <a:r>
              <a:rPr lang="tr-TR" sz="2800" dirty="0" smtClean="0"/>
              <a:t>i</a:t>
            </a:r>
            <a:r>
              <a:rPr lang="en-US" sz="2800" dirty="0" smtClean="0"/>
              <a:t>le </a:t>
            </a:r>
            <a:r>
              <a:rPr lang="en-US" sz="2800" dirty="0" err="1"/>
              <a:t>borç</a:t>
            </a:r>
            <a:r>
              <a:rPr lang="en-US" sz="2800" dirty="0"/>
              <a:t>, </a:t>
            </a:r>
            <a:r>
              <a:rPr lang="en-US" sz="2800" dirty="0" err="1"/>
              <a:t>alacak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hakların</a:t>
            </a:r>
            <a:r>
              <a:rPr lang="en-US" sz="2800" dirty="0"/>
              <a:t> </a:t>
            </a:r>
            <a:r>
              <a:rPr lang="en-US" sz="2800" dirty="0" err="1"/>
              <a:t>kayıt</a:t>
            </a:r>
            <a:r>
              <a:rPr lang="en-US" sz="2800" dirty="0"/>
              <a:t> </a:t>
            </a:r>
            <a:r>
              <a:rPr lang="en-US" sz="2800" dirty="0" err="1"/>
              <a:t>altına</a:t>
            </a:r>
            <a:r>
              <a:rPr lang="en-US" sz="2800" dirty="0"/>
              <a:t> </a:t>
            </a:r>
            <a:r>
              <a:rPr lang="en-US" sz="2800" dirty="0" err="1" smtClean="0"/>
              <a:t>alınmasıdır</a:t>
            </a:r>
            <a:r>
              <a:rPr lang="en-US" sz="2800" dirty="0"/>
              <a:t>. </a:t>
            </a:r>
            <a:r>
              <a:rPr lang="en-US" sz="2800" dirty="0" smtClean="0"/>
              <a:t>De</a:t>
            </a:r>
            <a:r>
              <a:rPr lang="tr-TR" sz="2800" dirty="0" smtClean="0"/>
              <a:t>ft</a:t>
            </a:r>
            <a:r>
              <a:rPr lang="en-US" sz="2800" dirty="0" err="1" smtClean="0"/>
              <a:t>er</a:t>
            </a:r>
            <a:r>
              <a:rPr lang="en-US" sz="2800" dirty="0" smtClean="0"/>
              <a:t> </a:t>
            </a:r>
            <a:r>
              <a:rPr lang="en-US" sz="2800" dirty="0" err="1" smtClean="0"/>
              <a:t>tutma</a:t>
            </a:r>
            <a:r>
              <a:rPr lang="tr-TR" sz="2800" dirty="0" smtClean="0"/>
              <a:t> i</a:t>
            </a:r>
            <a:r>
              <a:rPr lang="en-US" sz="2800" dirty="0" err="1" smtClean="0"/>
              <a:t>şlem</a:t>
            </a:r>
            <a:r>
              <a:rPr lang="tr-TR" sz="2800" dirty="0"/>
              <a:t>i</a:t>
            </a:r>
            <a:r>
              <a:rPr lang="en-US" sz="2800" dirty="0" err="1" smtClean="0"/>
              <a:t>nde</a:t>
            </a:r>
            <a:r>
              <a:rPr lang="en-US" sz="2800" dirty="0"/>
              <a:t>, </a:t>
            </a:r>
            <a:r>
              <a:rPr lang="en-US" sz="2800" dirty="0" err="1"/>
              <a:t>taşınır</a:t>
            </a:r>
            <a:r>
              <a:rPr lang="en-US" sz="2800" dirty="0"/>
              <a:t> </a:t>
            </a:r>
            <a:r>
              <a:rPr lang="en-US" sz="2800" dirty="0" err="1"/>
              <a:t>malların</a:t>
            </a:r>
            <a:r>
              <a:rPr lang="en-US" sz="2800" dirty="0"/>
              <a:t> </a:t>
            </a:r>
            <a:r>
              <a:rPr lang="en-US" sz="2800" dirty="0" err="1"/>
              <a:t>sıra</a:t>
            </a:r>
            <a:r>
              <a:rPr lang="en-US" sz="2800" dirty="0"/>
              <a:t> </a:t>
            </a:r>
            <a:r>
              <a:rPr lang="en-US" sz="2800" dirty="0" err="1"/>
              <a:t>numarası</a:t>
            </a:r>
            <a:r>
              <a:rPr lang="en-US" sz="2800" dirty="0"/>
              <a:t>, </a:t>
            </a:r>
            <a:r>
              <a:rPr lang="en-US" sz="2800" dirty="0" smtClean="0"/>
              <a:t>c</a:t>
            </a:r>
            <a:r>
              <a:rPr lang="tr-TR" sz="2800" dirty="0" smtClean="0"/>
              <a:t>i</a:t>
            </a:r>
            <a:r>
              <a:rPr lang="en-US" sz="2800" dirty="0" smtClean="0"/>
              <a:t>ns</a:t>
            </a:r>
            <a:r>
              <a:rPr lang="tr-TR" sz="2800" dirty="0" smtClean="0"/>
              <a:t>i</a:t>
            </a:r>
            <a:r>
              <a:rPr lang="en-US" sz="2800" dirty="0" smtClean="0"/>
              <a:t>, </a:t>
            </a:r>
            <a:r>
              <a:rPr lang="en-US" sz="2800" dirty="0" err="1" smtClean="0"/>
              <a:t>aded</a:t>
            </a:r>
            <a:r>
              <a:rPr lang="tr-TR" sz="2800" dirty="0"/>
              <a:t>i</a:t>
            </a:r>
            <a:r>
              <a:rPr lang="en-US" sz="2800" dirty="0" smtClean="0"/>
              <a:t>, m</a:t>
            </a:r>
            <a:r>
              <a:rPr lang="tr-TR" sz="2800" dirty="0" smtClean="0"/>
              <a:t>i</a:t>
            </a:r>
            <a:r>
              <a:rPr lang="en-US" sz="2800" dirty="0" err="1" smtClean="0"/>
              <a:t>ktarı</a:t>
            </a:r>
            <a:r>
              <a:rPr lang="en-US" sz="2800" dirty="0"/>
              <a:t>, </a:t>
            </a:r>
            <a:r>
              <a:rPr lang="en-US" sz="2800" dirty="0" err="1" smtClean="0"/>
              <a:t>nerede</a:t>
            </a:r>
            <a:r>
              <a:rPr lang="en-US" sz="2800" dirty="0" smtClean="0"/>
              <a:t> </a:t>
            </a:r>
            <a:r>
              <a:rPr lang="en-US" sz="2800" dirty="0" err="1"/>
              <a:t>bulundukları</a:t>
            </a:r>
            <a:r>
              <a:rPr lang="en-US" sz="2800" dirty="0"/>
              <a:t>, </a:t>
            </a:r>
            <a:r>
              <a:rPr lang="en-US" sz="2800" dirty="0" err="1" smtClean="0"/>
              <a:t>değer</a:t>
            </a:r>
            <a:r>
              <a:rPr lang="tr-TR" sz="2800" dirty="0"/>
              <a:t>i</a:t>
            </a:r>
            <a:r>
              <a:rPr lang="en-US" sz="2800" dirty="0" smtClean="0"/>
              <a:t>; </a:t>
            </a:r>
            <a:r>
              <a:rPr lang="en-US" sz="2800" dirty="0" err="1"/>
              <a:t>taşınmaz</a:t>
            </a:r>
            <a:r>
              <a:rPr lang="en-US" sz="2800" dirty="0"/>
              <a:t> </a:t>
            </a:r>
            <a:r>
              <a:rPr lang="en-US" sz="2800" dirty="0" err="1"/>
              <a:t>malların</a:t>
            </a:r>
            <a:r>
              <a:rPr lang="en-US" sz="2800" dirty="0"/>
              <a:t> </a:t>
            </a:r>
            <a:r>
              <a:rPr lang="en-US" sz="2800" dirty="0" err="1"/>
              <a:t>sıra</a:t>
            </a:r>
            <a:r>
              <a:rPr lang="en-US" sz="2800" dirty="0"/>
              <a:t> </a:t>
            </a:r>
            <a:r>
              <a:rPr lang="en-US" sz="2800" dirty="0" err="1"/>
              <a:t>numarası</a:t>
            </a:r>
            <a:r>
              <a:rPr lang="en-US" sz="2800" dirty="0"/>
              <a:t>, </a:t>
            </a:r>
            <a:r>
              <a:rPr lang="en-US" sz="2800" dirty="0" err="1"/>
              <a:t>tapu</a:t>
            </a:r>
            <a:r>
              <a:rPr lang="en-US" sz="2800" dirty="0"/>
              <a:t> </a:t>
            </a:r>
            <a:r>
              <a:rPr lang="en-US" sz="2800" dirty="0" err="1"/>
              <a:t>veya</a:t>
            </a:r>
            <a:r>
              <a:rPr lang="en-US" sz="2800" dirty="0"/>
              <a:t> </a:t>
            </a:r>
            <a:r>
              <a:rPr lang="en-US" sz="2800" dirty="0" smtClean="0"/>
              <a:t>d</a:t>
            </a:r>
            <a:r>
              <a:rPr lang="tr-TR" sz="2800" dirty="0" smtClean="0"/>
              <a:t>i</a:t>
            </a:r>
            <a:r>
              <a:rPr lang="en-US" sz="2800" dirty="0" err="1" smtClean="0"/>
              <a:t>ğer</a:t>
            </a:r>
            <a:r>
              <a:rPr lang="en-US" sz="2800" dirty="0" smtClean="0"/>
              <a:t> </a:t>
            </a:r>
            <a:r>
              <a:rPr lang="en-US" sz="2800" dirty="0" err="1"/>
              <a:t>tanım</a:t>
            </a:r>
            <a:r>
              <a:rPr lang="en-US" sz="2800" dirty="0"/>
              <a:t> </a:t>
            </a:r>
            <a:r>
              <a:rPr lang="en-US" sz="2800" dirty="0" smtClean="0"/>
              <a:t>b</a:t>
            </a:r>
            <a:r>
              <a:rPr lang="tr-TR" sz="2800" dirty="0" smtClean="0"/>
              <a:t>i</a:t>
            </a:r>
            <a:r>
              <a:rPr lang="en-US" sz="2800" dirty="0" err="1" smtClean="0"/>
              <a:t>lg</a:t>
            </a:r>
            <a:r>
              <a:rPr lang="tr-TR" sz="2800" dirty="0" smtClean="0"/>
              <a:t>i</a:t>
            </a:r>
            <a:r>
              <a:rPr lang="en-US" sz="2800" dirty="0" err="1" smtClean="0"/>
              <a:t>ler</a:t>
            </a:r>
            <a:r>
              <a:rPr lang="en-US" sz="2800" dirty="0" smtClean="0"/>
              <a:t>, </a:t>
            </a:r>
            <a:r>
              <a:rPr lang="en-US" sz="2800" dirty="0" err="1" smtClean="0"/>
              <a:t>değerler</a:t>
            </a:r>
            <a:r>
              <a:rPr lang="tr-TR" sz="2800" dirty="0"/>
              <a:t>i</a:t>
            </a:r>
            <a:r>
              <a:rPr lang="en-US" sz="2800" dirty="0" smtClean="0"/>
              <a:t>, </a:t>
            </a:r>
            <a:r>
              <a:rPr lang="en-US" sz="2800" dirty="0" err="1"/>
              <a:t>borç</a:t>
            </a:r>
            <a:r>
              <a:rPr lang="en-US" sz="2800" dirty="0"/>
              <a:t>, </a:t>
            </a:r>
            <a:r>
              <a:rPr lang="en-US" sz="2800" dirty="0" err="1"/>
              <a:t>alacak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hakların</a:t>
            </a:r>
            <a:r>
              <a:rPr lang="en-US" sz="2800" dirty="0"/>
              <a:t> </a:t>
            </a:r>
            <a:r>
              <a:rPr lang="en-US" sz="2800" dirty="0" err="1"/>
              <a:t>sıra</a:t>
            </a:r>
            <a:r>
              <a:rPr lang="en-US" sz="2800" dirty="0"/>
              <a:t> </a:t>
            </a:r>
            <a:r>
              <a:rPr lang="en-US" sz="2800" dirty="0" err="1"/>
              <a:t>numarası</a:t>
            </a:r>
            <a:r>
              <a:rPr lang="en-US" sz="2800" dirty="0"/>
              <a:t>, </a:t>
            </a:r>
            <a:r>
              <a:rPr lang="en-US" sz="2800" dirty="0" smtClean="0"/>
              <a:t>n</a:t>
            </a:r>
            <a:r>
              <a:rPr lang="tr-TR" sz="2800" dirty="0" smtClean="0"/>
              <a:t>i</a:t>
            </a:r>
            <a:r>
              <a:rPr lang="en-US" sz="2800" dirty="0" err="1" smtClean="0"/>
              <a:t>tel</a:t>
            </a:r>
            <a:r>
              <a:rPr lang="tr-TR" sz="2800" dirty="0"/>
              <a:t>i</a:t>
            </a:r>
            <a:r>
              <a:rPr lang="en-US" sz="2800" dirty="0" smtClean="0"/>
              <a:t>ğ</a:t>
            </a:r>
            <a:r>
              <a:rPr lang="tr-TR" sz="2800" dirty="0" smtClean="0"/>
              <a:t>i</a:t>
            </a:r>
            <a:r>
              <a:rPr lang="en-US" sz="2800" dirty="0" smtClean="0"/>
              <a:t>, </a:t>
            </a:r>
            <a:r>
              <a:rPr lang="en-US" sz="2800" dirty="0" err="1" smtClean="0"/>
              <a:t>vades</a:t>
            </a:r>
            <a:r>
              <a:rPr lang="tr-TR" sz="2800" dirty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smtClean="0"/>
              <a:t>m</a:t>
            </a:r>
            <a:r>
              <a:rPr lang="tr-TR" sz="2800" dirty="0" smtClean="0"/>
              <a:t>i</a:t>
            </a:r>
            <a:r>
              <a:rPr lang="en-US" sz="2800" dirty="0" err="1" smtClean="0"/>
              <a:t>ktarı</a:t>
            </a:r>
            <a:r>
              <a:rPr lang="en-US" sz="2800" dirty="0"/>
              <a:t>, </a:t>
            </a:r>
            <a:r>
              <a:rPr lang="en-US" sz="2800" dirty="0" err="1"/>
              <a:t>borçlu</a:t>
            </a:r>
            <a:r>
              <a:rPr lang="en-US" sz="2800" dirty="0"/>
              <a:t>, </a:t>
            </a:r>
            <a:r>
              <a:rPr lang="en-US" sz="2800" dirty="0" err="1"/>
              <a:t>alacaklı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hak</a:t>
            </a:r>
            <a:r>
              <a:rPr lang="en-US" sz="2800" dirty="0"/>
              <a:t> </a:t>
            </a:r>
            <a:r>
              <a:rPr lang="en-US" sz="2800" dirty="0" err="1" smtClean="0"/>
              <a:t>sah</a:t>
            </a:r>
            <a:r>
              <a:rPr lang="tr-TR" sz="2800" dirty="0"/>
              <a:t>i</a:t>
            </a:r>
            <a:r>
              <a:rPr lang="en-US" sz="2800" dirty="0" smtClean="0"/>
              <a:t>b</a:t>
            </a:r>
            <a:r>
              <a:rPr lang="tr-TR" sz="2800" dirty="0" smtClean="0"/>
              <a:t>i</a:t>
            </a:r>
            <a:r>
              <a:rPr lang="en-US" sz="2800" dirty="0" smtClean="0"/>
              <a:t>n</a:t>
            </a:r>
            <a:r>
              <a:rPr lang="tr-TR" sz="2800" dirty="0" smtClean="0"/>
              <a:t>i</a:t>
            </a:r>
            <a:r>
              <a:rPr lang="en-US" sz="2800" dirty="0" smtClean="0"/>
              <a:t>n k</a:t>
            </a:r>
            <a:r>
              <a:rPr lang="tr-TR" sz="2800" dirty="0" smtClean="0"/>
              <a:t>i</a:t>
            </a:r>
            <a:r>
              <a:rPr lang="en-US" sz="2800" dirty="0" smtClean="0"/>
              <a:t>ml</a:t>
            </a:r>
            <a:r>
              <a:rPr lang="tr-TR" sz="2800" dirty="0" smtClean="0"/>
              <a:t>i</a:t>
            </a:r>
            <a:r>
              <a:rPr lang="en-US" sz="2800" dirty="0" smtClean="0"/>
              <a:t>k b</a:t>
            </a:r>
            <a:r>
              <a:rPr lang="tr-TR" sz="2800" dirty="0" smtClean="0"/>
              <a:t>i</a:t>
            </a:r>
            <a:r>
              <a:rPr lang="en-US" sz="2800" dirty="0" err="1" smtClean="0"/>
              <a:t>lg</a:t>
            </a:r>
            <a:r>
              <a:rPr lang="tr-TR" sz="2800" dirty="0"/>
              <a:t>i</a:t>
            </a:r>
            <a:r>
              <a:rPr lang="en-US" sz="2800" dirty="0" err="1" smtClean="0"/>
              <a:t>ler</a:t>
            </a:r>
            <a:r>
              <a:rPr lang="tr-TR" sz="2800" dirty="0"/>
              <a:t>i</a:t>
            </a:r>
            <a:r>
              <a:rPr lang="en-US" sz="2800" dirty="0" smtClean="0"/>
              <a:t>, </a:t>
            </a:r>
            <a:r>
              <a:rPr lang="en-US" sz="2800" dirty="0" err="1"/>
              <a:t>kayda</a:t>
            </a:r>
            <a:r>
              <a:rPr lang="en-US" sz="2800" dirty="0"/>
              <a:t> </a:t>
            </a:r>
            <a:r>
              <a:rPr lang="en-US" sz="2800" dirty="0" err="1" smtClean="0"/>
              <a:t>geç</a:t>
            </a:r>
            <a:r>
              <a:rPr lang="tr-TR" sz="2800" dirty="0"/>
              <a:t>i</a:t>
            </a:r>
            <a:r>
              <a:rPr lang="en-US" sz="2800" dirty="0" smtClean="0"/>
              <a:t>r</a:t>
            </a:r>
            <a:r>
              <a:rPr lang="tr-TR" sz="2800" dirty="0" smtClean="0"/>
              <a:t>i</a:t>
            </a:r>
            <a:r>
              <a:rPr lang="en-US" sz="2800" dirty="0" smtClean="0"/>
              <a:t>l</a:t>
            </a:r>
            <a:r>
              <a:rPr lang="tr-TR" sz="2800" dirty="0" smtClean="0"/>
              <a:t>i</a:t>
            </a:r>
            <a:r>
              <a:rPr lang="en-US" sz="2800" dirty="0" smtClean="0"/>
              <a:t>r</a:t>
            </a:r>
            <a:r>
              <a:rPr lang="en-US" sz="2800" dirty="0"/>
              <a:t>. </a:t>
            </a:r>
            <a:r>
              <a:rPr lang="en-US" sz="2800" dirty="0" smtClean="0"/>
              <a:t>De</a:t>
            </a:r>
            <a:r>
              <a:rPr lang="tr-TR" sz="2800" dirty="0" smtClean="0"/>
              <a:t>ft</a:t>
            </a:r>
            <a:r>
              <a:rPr lang="en-US" sz="2800" dirty="0" err="1" smtClean="0"/>
              <a:t>er</a:t>
            </a:r>
            <a:r>
              <a:rPr lang="en-US" sz="2800" dirty="0" smtClean="0"/>
              <a:t> </a:t>
            </a:r>
            <a:r>
              <a:rPr lang="en-US" sz="2800" dirty="0" err="1"/>
              <a:t>tutma</a:t>
            </a:r>
            <a:r>
              <a:rPr lang="en-US" sz="2800" dirty="0"/>
              <a:t> </a:t>
            </a:r>
            <a:r>
              <a:rPr lang="tr-TR" sz="2800" dirty="0" smtClean="0"/>
              <a:t>i</a:t>
            </a:r>
            <a:r>
              <a:rPr lang="en-US" sz="2800" dirty="0" err="1" smtClean="0"/>
              <a:t>şlemler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elektron</a:t>
            </a:r>
            <a:r>
              <a:rPr lang="tr-TR" sz="2800" dirty="0" smtClean="0"/>
              <a:t>i</a:t>
            </a:r>
            <a:r>
              <a:rPr lang="en-US" sz="2800" dirty="0" smtClean="0"/>
              <a:t>k </a:t>
            </a:r>
            <a:r>
              <a:rPr lang="en-US" sz="2800" dirty="0" err="1"/>
              <a:t>ortamda</a:t>
            </a:r>
            <a:r>
              <a:rPr lang="en-US" sz="2800" dirty="0"/>
              <a:t> </a:t>
            </a:r>
            <a:r>
              <a:rPr lang="en-US" sz="2800" dirty="0" err="1"/>
              <a:t>yapılır</a:t>
            </a:r>
            <a:r>
              <a:rPr lang="en-US" sz="2800" dirty="0"/>
              <a:t>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94681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Zabıt</a:t>
            </a:r>
            <a:r>
              <a:rPr lang="en-US" b="1" dirty="0"/>
              <a:t> </a:t>
            </a:r>
            <a:r>
              <a:rPr lang="en-US" b="1" dirty="0" err="1" smtClean="0"/>
              <a:t>Kât</a:t>
            </a:r>
            <a:r>
              <a:rPr lang="tr-TR" b="1" dirty="0"/>
              <a:t>i</a:t>
            </a:r>
            <a:r>
              <a:rPr lang="en-US" b="1" dirty="0" smtClean="0"/>
              <a:t>b</a:t>
            </a:r>
            <a:r>
              <a:rPr lang="tr-TR" b="1" dirty="0" smtClean="0"/>
              <a:t>i</a:t>
            </a:r>
            <a:r>
              <a:rPr lang="en-US" b="1" dirty="0" smtClean="0"/>
              <a:t>n</a:t>
            </a:r>
            <a:r>
              <a:rPr lang="tr-TR" b="1" dirty="0" smtClean="0"/>
              <a:t>i</a:t>
            </a:r>
            <a:r>
              <a:rPr lang="en-US" b="1" dirty="0" smtClean="0"/>
              <a:t>n </a:t>
            </a:r>
            <a:r>
              <a:rPr lang="en-US" b="1" dirty="0" err="1" smtClean="0"/>
              <a:t>Görevler</a:t>
            </a:r>
            <a:r>
              <a:rPr lang="tr-TR" b="1" dirty="0" smtClean="0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en-US" sz="3000" dirty="0" err="1" smtClean="0"/>
              <a:t>Zabıt</a:t>
            </a:r>
            <a:r>
              <a:rPr lang="en-US" sz="3000" dirty="0" smtClean="0"/>
              <a:t> </a:t>
            </a:r>
            <a:r>
              <a:rPr lang="en-US" sz="3000" dirty="0" err="1" smtClean="0"/>
              <a:t>kât</a:t>
            </a:r>
            <a:r>
              <a:rPr lang="tr-TR" sz="3000" dirty="0"/>
              <a:t>i</a:t>
            </a:r>
            <a:r>
              <a:rPr lang="en-US" sz="3000" dirty="0" smtClean="0"/>
              <a:t>b</a:t>
            </a:r>
            <a:r>
              <a:rPr lang="tr-TR" sz="3000" dirty="0" smtClean="0"/>
              <a:t>i</a:t>
            </a:r>
            <a:r>
              <a:rPr lang="en-US" sz="3000" dirty="0" smtClean="0"/>
              <a:t>n</a:t>
            </a:r>
            <a:r>
              <a:rPr lang="tr-TR" sz="3000" dirty="0" smtClean="0"/>
              <a:t>i</a:t>
            </a:r>
            <a:r>
              <a:rPr lang="en-US" sz="3000" dirty="0" smtClean="0"/>
              <a:t>n </a:t>
            </a:r>
            <a:r>
              <a:rPr lang="en-US" sz="3000" dirty="0" err="1"/>
              <a:t>başlıca</a:t>
            </a:r>
            <a:r>
              <a:rPr lang="en-US" sz="3000" dirty="0"/>
              <a:t> </a:t>
            </a:r>
            <a:r>
              <a:rPr lang="en-US" sz="3000" dirty="0" err="1"/>
              <a:t>görev</a:t>
            </a:r>
            <a:r>
              <a:rPr lang="en-US" sz="3000" dirty="0"/>
              <a:t>  </a:t>
            </a:r>
            <a:r>
              <a:rPr lang="en-US" sz="3000" dirty="0" err="1"/>
              <a:t>tutanak</a:t>
            </a:r>
            <a:r>
              <a:rPr lang="en-US" sz="3000" dirty="0"/>
              <a:t> </a:t>
            </a:r>
            <a:r>
              <a:rPr lang="en-US" sz="3000" dirty="0" err="1"/>
              <a:t>yazmaktır</a:t>
            </a:r>
            <a:r>
              <a:rPr lang="en-US" sz="3000" dirty="0"/>
              <a:t>.  </a:t>
            </a:r>
            <a:r>
              <a:rPr lang="en-US" sz="3000" dirty="0" smtClean="0"/>
              <a:t>N</a:t>
            </a:r>
            <a:r>
              <a:rPr lang="tr-TR" sz="3000" dirty="0" smtClean="0"/>
              <a:t>i</a:t>
            </a:r>
            <a:r>
              <a:rPr lang="en-US" sz="3000" dirty="0" err="1" smtClean="0"/>
              <a:t>tek</a:t>
            </a:r>
            <a:r>
              <a:rPr lang="tr-TR" sz="3000" dirty="0" smtClean="0"/>
              <a:t>i</a:t>
            </a:r>
            <a:r>
              <a:rPr lang="en-US" sz="3000" dirty="0" smtClean="0"/>
              <a:t>m </a:t>
            </a:r>
            <a:r>
              <a:rPr lang="en-US" sz="3000" dirty="0" err="1" smtClean="0"/>
              <a:t>zabıt</a:t>
            </a:r>
            <a:r>
              <a:rPr lang="en-US" sz="3000" dirty="0" smtClean="0"/>
              <a:t> </a:t>
            </a:r>
            <a:r>
              <a:rPr lang="en-US" sz="3000" dirty="0" err="1" smtClean="0"/>
              <a:t>kât</a:t>
            </a:r>
            <a:r>
              <a:rPr lang="tr-TR" sz="3000" dirty="0" smtClean="0"/>
              <a:t>i</a:t>
            </a:r>
            <a:r>
              <a:rPr lang="en-US" sz="3000" dirty="0" smtClean="0"/>
              <a:t>b</a:t>
            </a:r>
            <a:r>
              <a:rPr lang="tr-TR" sz="3000" dirty="0" smtClean="0"/>
              <a:t>i</a:t>
            </a:r>
            <a:r>
              <a:rPr lang="en-US" sz="3000" dirty="0" smtClean="0"/>
              <a:t>n</a:t>
            </a:r>
            <a:r>
              <a:rPr lang="tr-TR" sz="3000" dirty="0" smtClean="0"/>
              <a:t>i</a:t>
            </a:r>
            <a:r>
              <a:rPr lang="en-US" sz="3000" dirty="0" smtClean="0"/>
              <a:t>n </a:t>
            </a:r>
            <a:r>
              <a:rPr lang="en-US" sz="3000" dirty="0" err="1"/>
              <a:t>sözlük</a:t>
            </a:r>
            <a:r>
              <a:rPr lang="en-US" sz="3000" dirty="0"/>
              <a:t> </a:t>
            </a:r>
            <a:r>
              <a:rPr lang="en-US" sz="3000" dirty="0" err="1"/>
              <a:t>anlamı</a:t>
            </a:r>
            <a:r>
              <a:rPr lang="en-US" sz="3000" dirty="0"/>
              <a:t> da </a:t>
            </a:r>
            <a:r>
              <a:rPr lang="en-US" sz="3000" dirty="0" err="1"/>
              <a:t>tutanak</a:t>
            </a:r>
            <a:r>
              <a:rPr lang="en-US" sz="3000" dirty="0"/>
              <a:t> </a:t>
            </a:r>
            <a:r>
              <a:rPr lang="en-US" sz="3000" dirty="0" err="1"/>
              <a:t>yazmanıdır</a:t>
            </a:r>
            <a:r>
              <a:rPr lang="en-US" sz="3000" dirty="0"/>
              <a:t>. </a:t>
            </a:r>
            <a:r>
              <a:rPr lang="en-US" sz="3000" dirty="0" err="1" smtClean="0"/>
              <a:t>Adl</a:t>
            </a:r>
            <a:r>
              <a:rPr lang="tr-TR" sz="3000" dirty="0" smtClean="0"/>
              <a:t>i</a:t>
            </a:r>
            <a:r>
              <a:rPr lang="en-US" sz="3000" dirty="0" smtClean="0"/>
              <a:t> </a:t>
            </a:r>
            <a:r>
              <a:rPr lang="en-US" sz="3000" dirty="0" err="1"/>
              <a:t>yargı</a:t>
            </a:r>
            <a:r>
              <a:rPr lang="en-US" sz="3000" dirty="0"/>
              <a:t> </a:t>
            </a:r>
            <a:r>
              <a:rPr lang="tr-TR" sz="3000" dirty="0" smtClean="0"/>
              <a:t>i</a:t>
            </a:r>
            <a:r>
              <a:rPr lang="en-US" sz="3000" dirty="0" err="1" smtClean="0"/>
              <a:t>lk</a:t>
            </a:r>
            <a:r>
              <a:rPr lang="en-US" sz="3000" dirty="0" smtClean="0"/>
              <a:t> </a:t>
            </a:r>
            <a:r>
              <a:rPr lang="en-US" sz="3000" dirty="0" err="1"/>
              <a:t>derece</a:t>
            </a:r>
            <a:r>
              <a:rPr lang="en-US" sz="3000" dirty="0"/>
              <a:t> </a:t>
            </a:r>
            <a:r>
              <a:rPr lang="en-US" sz="3000" dirty="0" err="1" smtClean="0"/>
              <a:t>mahkemeler</a:t>
            </a:r>
            <a:r>
              <a:rPr lang="tr-TR" sz="3000" dirty="0" smtClean="0"/>
              <a:t>i</a:t>
            </a:r>
            <a:r>
              <a:rPr lang="en-US" sz="3000" dirty="0" smtClean="0"/>
              <a:t> </a:t>
            </a:r>
            <a:r>
              <a:rPr lang="tr-TR" sz="3000" dirty="0" smtClean="0"/>
              <a:t>i</a:t>
            </a:r>
            <a:r>
              <a:rPr lang="en-US" sz="3000" dirty="0" smtClean="0"/>
              <a:t>le </a:t>
            </a:r>
            <a:r>
              <a:rPr lang="en-US" sz="3000" dirty="0" err="1" smtClean="0"/>
              <a:t>Cumhur</a:t>
            </a:r>
            <a:r>
              <a:rPr lang="tr-TR" sz="3000" dirty="0" smtClean="0"/>
              <a:t>i</a:t>
            </a:r>
            <a:r>
              <a:rPr lang="en-US" sz="3000" dirty="0" smtClean="0"/>
              <a:t>yet </a:t>
            </a:r>
            <a:r>
              <a:rPr lang="en-US" sz="3000" dirty="0" err="1" smtClean="0"/>
              <a:t>başsavcılıklarında</a:t>
            </a:r>
            <a:r>
              <a:rPr lang="en-US" sz="3000" dirty="0" smtClean="0"/>
              <a:t> </a:t>
            </a:r>
            <a:r>
              <a:rPr lang="en-US" sz="3000" dirty="0" err="1"/>
              <a:t>bulunan</a:t>
            </a:r>
            <a:r>
              <a:rPr lang="en-US" sz="3000" dirty="0"/>
              <a:t> </a:t>
            </a:r>
            <a:r>
              <a:rPr lang="en-US" sz="3000" dirty="0" err="1" smtClean="0"/>
              <a:t>zabıt</a:t>
            </a:r>
            <a:r>
              <a:rPr lang="tr-TR" sz="3000" dirty="0" smtClean="0"/>
              <a:t> </a:t>
            </a:r>
            <a:r>
              <a:rPr lang="en-US" sz="3000" dirty="0" err="1" smtClean="0"/>
              <a:t>kât</a:t>
            </a:r>
            <a:r>
              <a:rPr lang="tr-TR" sz="3000" dirty="0"/>
              <a:t>i</a:t>
            </a:r>
            <a:r>
              <a:rPr lang="en-US" sz="3000" dirty="0" err="1" smtClean="0"/>
              <a:t>pler</a:t>
            </a:r>
            <a:r>
              <a:rPr lang="tr-TR" sz="3000" dirty="0"/>
              <a:t>i</a:t>
            </a:r>
            <a:r>
              <a:rPr lang="en-US" sz="3000" dirty="0" smtClean="0"/>
              <a:t>, </a:t>
            </a:r>
            <a:r>
              <a:rPr lang="en-US" sz="3000" dirty="0" err="1"/>
              <a:t>yazı</a:t>
            </a:r>
            <a:r>
              <a:rPr lang="en-US" sz="3000" dirty="0"/>
              <a:t> </a:t>
            </a:r>
            <a:r>
              <a:rPr lang="tr-TR" sz="3000" dirty="0" smtClean="0"/>
              <a:t>i</a:t>
            </a:r>
            <a:r>
              <a:rPr lang="en-US" sz="3000" dirty="0" err="1" smtClean="0"/>
              <a:t>şler</a:t>
            </a:r>
            <a:r>
              <a:rPr lang="tr-TR" sz="3000" dirty="0" smtClean="0"/>
              <a:t>i</a:t>
            </a:r>
            <a:r>
              <a:rPr lang="en-US" sz="3000" dirty="0" smtClean="0"/>
              <a:t> </a:t>
            </a:r>
            <a:r>
              <a:rPr lang="en-US" sz="3000" dirty="0" err="1" smtClean="0"/>
              <a:t>müdürler</a:t>
            </a:r>
            <a:r>
              <a:rPr lang="tr-TR" sz="3000" dirty="0"/>
              <a:t>i</a:t>
            </a:r>
            <a:r>
              <a:rPr lang="en-US" sz="3000" dirty="0" smtClean="0"/>
              <a:t>n</a:t>
            </a:r>
            <a:r>
              <a:rPr lang="tr-TR" sz="3000" dirty="0" smtClean="0"/>
              <a:t>i</a:t>
            </a:r>
            <a:r>
              <a:rPr lang="en-US" sz="3000" dirty="0" smtClean="0"/>
              <a:t>n </a:t>
            </a:r>
            <a:r>
              <a:rPr lang="en-US" sz="3000" dirty="0" err="1" smtClean="0"/>
              <a:t>yönet</a:t>
            </a:r>
            <a:r>
              <a:rPr lang="tr-TR" sz="3000" dirty="0"/>
              <a:t>i</a:t>
            </a:r>
            <a:r>
              <a:rPr lang="en-US" sz="3000" dirty="0" smtClean="0"/>
              <a:t>m</a:t>
            </a:r>
            <a:r>
              <a:rPr lang="tr-TR" sz="3000" dirty="0" smtClean="0"/>
              <a:t>i</a:t>
            </a:r>
            <a:r>
              <a:rPr lang="en-US" sz="3000" dirty="0" smtClean="0"/>
              <a:t>, </a:t>
            </a:r>
            <a:r>
              <a:rPr lang="en-US" sz="3000" dirty="0" err="1" smtClean="0"/>
              <a:t>hâk</a:t>
            </a:r>
            <a:r>
              <a:rPr lang="tr-TR" sz="3000" dirty="0"/>
              <a:t>i</a:t>
            </a:r>
            <a:r>
              <a:rPr lang="en-US" sz="3000" dirty="0" smtClean="0"/>
              <a:t>m</a:t>
            </a:r>
            <a:r>
              <a:rPr lang="tr-TR" sz="3000" dirty="0" smtClean="0"/>
              <a:t> </a:t>
            </a:r>
            <a:r>
              <a:rPr lang="en-US" sz="3000" dirty="0" err="1" smtClean="0"/>
              <a:t>ve</a:t>
            </a:r>
            <a:r>
              <a:rPr lang="en-US" sz="3000" dirty="0" smtClean="0"/>
              <a:t> </a:t>
            </a:r>
            <a:r>
              <a:rPr lang="en-US" sz="3000" dirty="0" err="1"/>
              <a:t>savcıların</a:t>
            </a:r>
            <a:r>
              <a:rPr lang="en-US" sz="3000" dirty="0"/>
              <a:t> </a:t>
            </a:r>
            <a:r>
              <a:rPr lang="en-US" sz="3000" dirty="0" err="1" smtClean="0"/>
              <a:t>denet</a:t>
            </a:r>
            <a:r>
              <a:rPr lang="tr-TR" sz="3000" dirty="0" smtClean="0"/>
              <a:t>i</a:t>
            </a:r>
            <a:r>
              <a:rPr lang="en-US" sz="3000" dirty="0" smtClean="0"/>
              <a:t>m </a:t>
            </a:r>
            <a:r>
              <a:rPr lang="en-US" sz="3000" dirty="0" err="1"/>
              <a:t>ve</a:t>
            </a:r>
            <a:r>
              <a:rPr lang="en-US" sz="3000" dirty="0"/>
              <a:t> </a:t>
            </a:r>
            <a:r>
              <a:rPr lang="en-US" sz="3000" dirty="0" err="1" smtClean="0"/>
              <a:t>gözet</a:t>
            </a:r>
            <a:r>
              <a:rPr lang="tr-TR" sz="3000" dirty="0" smtClean="0"/>
              <a:t>i</a:t>
            </a:r>
            <a:r>
              <a:rPr lang="en-US" sz="3000" dirty="0" smtClean="0"/>
              <a:t>m</a:t>
            </a:r>
            <a:r>
              <a:rPr lang="tr-TR" sz="3000" dirty="0" smtClean="0"/>
              <a:t>i</a:t>
            </a:r>
            <a:r>
              <a:rPr lang="en-US" sz="3000" dirty="0" smtClean="0"/>
              <a:t> </a:t>
            </a:r>
            <a:r>
              <a:rPr lang="en-US" sz="3000" dirty="0" err="1"/>
              <a:t>altında</a:t>
            </a:r>
            <a:r>
              <a:rPr lang="en-US" sz="3000" dirty="0"/>
              <a:t> </a:t>
            </a:r>
            <a:r>
              <a:rPr lang="en-US" sz="3000" dirty="0" err="1"/>
              <a:t>çalışırlar</a:t>
            </a:r>
            <a:r>
              <a:rPr lang="en-US" sz="3000" dirty="0"/>
              <a:t>. </a:t>
            </a:r>
            <a:r>
              <a:rPr lang="en-US" sz="3000" dirty="0" err="1"/>
              <a:t>Soruşturma</a:t>
            </a:r>
            <a:r>
              <a:rPr lang="en-US" sz="3000" dirty="0"/>
              <a:t>, </a:t>
            </a:r>
            <a:r>
              <a:rPr lang="en-US" sz="3000" dirty="0" err="1"/>
              <a:t>kovuşturma</a:t>
            </a:r>
            <a:r>
              <a:rPr lang="en-US" sz="3000" dirty="0"/>
              <a:t> </a:t>
            </a:r>
            <a:r>
              <a:rPr lang="en-US" sz="3000" dirty="0" err="1"/>
              <a:t>ve</a:t>
            </a:r>
            <a:r>
              <a:rPr lang="en-US" sz="3000" dirty="0"/>
              <a:t> </a:t>
            </a:r>
            <a:r>
              <a:rPr lang="en-US" sz="3000" dirty="0" err="1"/>
              <a:t>yargılama</a:t>
            </a:r>
            <a:r>
              <a:rPr lang="en-US" sz="3000" dirty="0"/>
              <a:t> </a:t>
            </a:r>
            <a:r>
              <a:rPr lang="en-US" sz="3000" dirty="0" err="1"/>
              <a:t>aşamasında</a:t>
            </a:r>
            <a:r>
              <a:rPr lang="en-US" sz="3000" dirty="0"/>
              <a:t>, </a:t>
            </a:r>
            <a:r>
              <a:rPr lang="en-US" sz="3000" dirty="0" err="1" smtClean="0"/>
              <a:t>hâk</a:t>
            </a:r>
            <a:r>
              <a:rPr lang="tr-TR" sz="3000" dirty="0" smtClean="0"/>
              <a:t>i</a:t>
            </a:r>
            <a:r>
              <a:rPr lang="en-US" sz="3000" dirty="0" err="1" smtClean="0"/>
              <a:t>mler</a:t>
            </a:r>
            <a:r>
              <a:rPr lang="en-US" sz="3000" dirty="0" smtClean="0"/>
              <a:t> </a:t>
            </a:r>
            <a:r>
              <a:rPr lang="en-US" sz="3000" dirty="0" err="1"/>
              <a:t>ve</a:t>
            </a:r>
            <a:r>
              <a:rPr lang="en-US" sz="3000" dirty="0"/>
              <a:t> </a:t>
            </a:r>
            <a:r>
              <a:rPr lang="en-US" sz="3000" dirty="0" err="1"/>
              <a:t>Cumhur</a:t>
            </a:r>
            <a:r>
              <a:rPr lang="en-US" sz="3000" dirty="0"/>
              <a:t> yet </a:t>
            </a:r>
            <a:r>
              <a:rPr lang="en-US" sz="3000" dirty="0" err="1"/>
              <a:t>savcıları</a:t>
            </a:r>
            <a:r>
              <a:rPr lang="en-US" sz="3000" dirty="0"/>
              <a:t> her </a:t>
            </a:r>
            <a:r>
              <a:rPr lang="en-US" sz="3000" dirty="0" err="1"/>
              <a:t>türlü</a:t>
            </a:r>
            <a:r>
              <a:rPr lang="en-US" sz="3000" dirty="0"/>
              <a:t> </a:t>
            </a:r>
            <a:r>
              <a:rPr lang="en-US" sz="3000" dirty="0" err="1"/>
              <a:t>tutanağı</a:t>
            </a:r>
            <a:r>
              <a:rPr lang="en-US" sz="3000" dirty="0"/>
              <a:t> ( </a:t>
            </a:r>
            <a:r>
              <a:rPr lang="tr-TR" sz="3000" dirty="0" smtClean="0"/>
              <a:t>i</a:t>
            </a:r>
            <a:r>
              <a:rPr lang="en-US" sz="3000" dirty="0" smtClean="0"/>
              <a:t>fade</a:t>
            </a:r>
            <a:r>
              <a:rPr lang="en-US" sz="3000" dirty="0"/>
              <a:t>, </a:t>
            </a:r>
            <a:r>
              <a:rPr lang="en-US" sz="3000" dirty="0" err="1"/>
              <a:t>sorgu</a:t>
            </a:r>
            <a:r>
              <a:rPr lang="en-US" sz="3000" dirty="0"/>
              <a:t>, </a:t>
            </a:r>
            <a:r>
              <a:rPr lang="tr-TR" sz="3000" dirty="0" smtClean="0"/>
              <a:t>i</a:t>
            </a:r>
            <a:r>
              <a:rPr lang="en-US" sz="3000" dirty="0" err="1" smtClean="0"/>
              <a:t>dd</a:t>
            </a:r>
            <a:r>
              <a:rPr lang="tr-TR" sz="3000" dirty="0"/>
              <a:t>i</a:t>
            </a:r>
            <a:r>
              <a:rPr lang="en-US" sz="3000" dirty="0" err="1" smtClean="0"/>
              <a:t>aname</a:t>
            </a:r>
            <a:r>
              <a:rPr lang="en-US" sz="3000" dirty="0"/>
              <a:t>, </a:t>
            </a:r>
            <a:r>
              <a:rPr lang="en-US" sz="3000" dirty="0" err="1" smtClean="0"/>
              <a:t>keş</a:t>
            </a:r>
            <a:r>
              <a:rPr lang="tr-TR" sz="3000" dirty="0"/>
              <a:t>i</a:t>
            </a:r>
            <a:r>
              <a:rPr lang="en-US" sz="3000" dirty="0" smtClean="0"/>
              <a:t>f</a:t>
            </a:r>
            <a:r>
              <a:rPr lang="en-US" sz="3000" dirty="0"/>
              <a:t>, </a:t>
            </a:r>
            <a:r>
              <a:rPr lang="en-US" sz="3000" dirty="0" smtClean="0"/>
              <a:t>tens</a:t>
            </a:r>
            <a:r>
              <a:rPr lang="tr-TR" sz="3000" dirty="0" smtClean="0"/>
              <a:t>i</a:t>
            </a:r>
            <a:r>
              <a:rPr lang="en-US" sz="3000" dirty="0" smtClean="0"/>
              <a:t>p</a:t>
            </a:r>
            <a:r>
              <a:rPr lang="tr-TR" sz="3000" dirty="0" smtClean="0"/>
              <a:t> </a:t>
            </a:r>
            <a:r>
              <a:rPr lang="en-US" sz="3000" dirty="0" err="1" smtClean="0"/>
              <a:t>duruşma</a:t>
            </a:r>
            <a:r>
              <a:rPr lang="en-US" sz="3000" dirty="0"/>
              <a:t>, </a:t>
            </a:r>
            <a:r>
              <a:rPr lang="tr-TR" sz="3000" dirty="0" smtClean="0"/>
              <a:t>i</a:t>
            </a:r>
            <a:r>
              <a:rPr lang="en-US" sz="3000" dirty="0" err="1" smtClean="0"/>
              <a:t>nceleme</a:t>
            </a:r>
            <a:r>
              <a:rPr lang="en-US" sz="3000" dirty="0"/>
              <a:t>, </a:t>
            </a:r>
            <a:r>
              <a:rPr lang="en-US" sz="3000" dirty="0" err="1" smtClean="0"/>
              <a:t>gerekçel</a:t>
            </a:r>
            <a:r>
              <a:rPr lang="tr-TR" sz="3000" dirty="0" smtClean="0"/>
              <a:t>i</a:t>
            </a:r>
            <a:r>
              <a:rPr lang="en-US" sz="3000" dirty="0" smtClean="0"/>
              <a:t> </a:t>
            </a:r>
            <a:r>
              <a:rPr lang="en-US" sz="3000" dirty="0" err="1"/>
              <a:t>karar</a:t>
            </a:r>
            <a:r>
              <a:rPr lang="en-US" sz="3000" dirty="0"/>
              <a:t> vb.) </a:t>
            </a:r>
            <a:r>
              <a:rPr lang="en-US" sz="3000" dirty="0" err="1"/>
              <a:t>zabıt</a:t>
            </a:r>
            <a:r>
              <a:rPr lang="en-US" sz="3000" dirty="0"/>
              <a:t> </a:t>
            </a:r>
            <a:r>
              <a:rPr lang="en-US" sz="3000" dirty="0" err="1" smtClean="0"/>
              <a:t>kât</a:t>
            </a:r>
            <a:r>
              <a:rPr lang="tr-TR" sz="3000" dirty="0" smtClean="0"/>
              <a:t>i</a:t>
            </a:r>
            <a:r>
              <a:rPr lang="en-US" sz="3000" dirty="0" err="1" smtClean="0"/>
              <a:t>pler</a:t>
            </a:r>
            <a:r>
              <a:rPr lang="tr-TR" sz="3000" dirty="0" smtClean="0"/>
              <a:t>i</a:t>
            </a:r>
            <a:r>
              <a:rPr lang="en-US" sz="3000" dirty="0" smtClean="0"/>
              <a:t>ne </a:t>
            </a:r>
            <a:r>
              <a:rPr lang="en-US" sz="3000" dirty="0" err="1"/>
              <a:t>yazdırırlar</a:t>
            </a:r>
            <a:r>
              <a:rPr lang="en-US" sz="3000" dirty="0"/>
              <a:t>. </a:t>
            </a:r>
            <a:r>
              <a:rPr lang="en-US" sz="3000" dirty="0" err="1"/>
              <a:t>Tutanak</a:t>
            </a:r>
            <a:r>
              <a:rPr lang="en-US" sz="3000" dirty="0"/>
              <a:t>, </a:t>
            </a:r>
            <a:r>
              <a:rPr lang="en-US" sz="3000" dirty="0" err="1" smtClean="0"/>
              <a:t>hâk</a:t>
            </a:r>
            <a:r>
              <a:rPr lang="tr-TR" sz="3000" dirty="0"/>
              <a:t>i</a:t>
            </a:r>
            <a:r>
              <a:rPr lang="en-US" sz="3000" dirty="0" smtClean="0"/>
              <a:t>m </a:t>
            </a:r>
            <a:r>
              <a:rPr lang="en-US" sz="3000" dirty="0" err="1"/>
              <a:t>ve</a:t>
            </a:r>
            <a:r>
              <a:rPr lang="en-US" sz="3000" dirty="0"/>
              <a:t> </a:t>
            </a:r>
            <a:r>
              <a:rPr lang="en-US" sz="3000" dirty="0" err="1"/>
              <a:t>zabıt</a:t>
            </a:r>
            <a:r>
              <a:rPr lang="en-US" sz="3000" dirty="0"/>
              <a:t> </a:t>
            </a:r>
            <a:r>
              <a:rPr lang="en-US" sz="3000" dirty="0" err="1" smtClean="0"/>
              <a:t>kât</a:t>
            </a:r>
            <a:r>
              <a:rPr lang="tr-TR" sz="3000" dirty="0"/>
              <a:t>i</a:t>
            </a:r>
            <a:r>
              <a:rPr lang="en-US" sz="3000" dirty="0" smtClean="0"/>
              <a:t>b </a:t>
            </a:r>
            <a:r>
              <a:rPr lang="en-US" sz="3000" dirty="0" err="1" smtClean="0"/>
              <a:t>tarafından</a:t>
            </a:r>
            <a:r>
              <a:rPr lang="en-US" sz="3000" dirty="0" smtClean="0"/>
              <a:t> </a:t>
            </a:r>
            <a:r>
              <a:rPr lang="en-US" sz="3000" dirty="0" err="1"/>
              <a:t>derhâl</a:t>
            </a:r>
            <a:r>
              <a:rPr lang="en-US" sz="3000" dirty="0"/>
              <a:t> </a:t>
            </a:r>
            <a:r>
              <a:rPr lang="tr-TR" sz="3000" dirty="0" smtClean="0"/>
              <a:t>i</a:t>
            </a:r>
            <a:r>
              <a:rPr lang="en-US" sz="3000" dirty="0" err="1" smtClean="0"/>
              <a:t>mzalanır</a:t>
            </a:r>
            <a:r>
              <a:rPr lang="en-US" sz="30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223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/>
              <a:t>ADLİ </a:t>
            </a:r>
            <a:r>
              <a:rPr lang="en-US" b="1" dirty="0" smtClean="0"/>
              <a:t>KALEM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tr-TR" sz="2800" dirty="0" smtClean="0"/>
              <a:t>	</a:t>
            </a:r>
            <a:r>
              <a:rPr lang="en-US" sz="2800" dirty="0" err="1" smtClean="0"/>
              <a:t>Adli</a:t>
            </a:r>
            <a:r>
              <a:rPr lang="en-US" sz="2800" dirty="0" smtClean="0"/>
              <a:t> </a:t>
            </a:r>
            <a:r>
              <a:rPr lang="en-US" sz="2800" dirty="0" err="1"/>
              <a:t>yargıda</a:t>
            </a:r>
            <a:r>
              <a:rPr lang="en-US" sz="2800" dirty="0"/>
              <a:t> </a:t>
            </a:r>
            <a:r>
              <a:rPr lang="en-US" sz="2800" dirty="0" err="1"/>
              <a:t>genel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/>
              <a:t>üç</a:t>
            </a:r>
            <a:r>
              <a:rPr lang="en-US" sz="2800" dirty="0"/>
              <a:t> </a:t>
            </a:r>
            <a:r>
              <a:rPr lang="en-US" sz="2800" dirty="0" err="1" smtClean="0"/>
              <a:t>çeşit</a:t>
            </a:r>
            <a:r>
              <a:rPr lang="en-US" sz="2800" dirty="0" smtClean="0"/>
              <a:t> </a:t>
            </a:r>
            <a:r>
              <a:rPr lang="en-US" sz="2800" dirty="0" err="1"/>
              <a:t>kalem</a:t>
            </a:r>
            <a:r>
              <a:rPr lang="en-US" sz="2800" dirty="0"/>
              <a:t> </a:t>
            </a:r>
            <a:r>
              <a:rPr lang="en-US" sz="2800" dirty="0" err="1"/>
              <a:t>bulunur</a:t>
            </a:r>
            <a:r>
              <a:rPr lang="en-US" sz="2800" dirty="0"/>
              <a:t>. </a:t>
            </a:r>
            <a:r>
              <a:rPr lang="en-US" sz="2800" dirty="0" err="1"/>
              <a:t>Bunlar</a:t>
            </a:r>
            <a:r>
              <a:rPr lang="en-US" sz="2800" dirty="0"/>
              <a:t>; </a:t>
            </a:r>
            <a:r>
              <a:rPr lang="en-US" sz="2800" dirty="0" err="1"/>
              <a:t>hukuk</a:t>
            </a:r>
            <a:r>
              <a:rPr lang="en-US" sz="2800" dirty="0"/>
              <a:t> </a:t>
            </a:r>
            <a:r>
              <a:rPr lang="en-US" sz="2800" dirty="0" err="1" smtClean="0"/>
              <a:t>mahkemeleri</a:t>
            </a:r>
            <a:r>
              <a:rPr lang="en-US" sz="2800" dirty="0" smtClean="0"/>
              <a:t> </a:t>
            </a:r>
            <a:r>
              <a:rPr lang="en-US" sz="2800" dirty="0" err="1" smtClean="0"/>
              <a:t>kalemi</a:t>
            </a:r>
            <a:r>
              <a:rPr lang="en-US" sz="2800" dirty="0" smtClean="0"/>
              <a:t>, </a:t>
            </a:r>
            <a:r>
              <a:rPr lang="en-US" sz="2800" dirty="0" err="1"/>
              <a:t>ceza</a:t>
            </a:r>
            <a:r>
              <a:rPr lang="en-US" sz="2800" dirty="0"/>
              <a:t> </a:t>
            </a:r>
            <a:r>
              <a:rPr lang="en-US" sz="2800" dirty="0" err="1" smtClean="0"/>
              <a:t>mahkemeleri</a:t>
            </a:r>
            <a:r>
              <a:rPr lang="en-US" sz="2800" dirty="0" smtClean="0"/>
              <a:t> </a:t>
            </a:r>
            <a:r>
              <a:rPr lang="en-US" sz="2800" dirty="0" err="1" smtClean="0"/>
              <a:t>kalemi</a:t>
            </a:r>
            <a:r>
              <a:rPr lang="en-US" sz="2800" dirty="0" smtClean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 smtClean="0"/>
              <a:t>Cumhuriyet</a:t>
            </a:r>
            <a:r>
              <a:rPr lang="en-US" sz="2800" dirty="0" smtClean="0"/>
              <a:t> </a:t>
            </a:r>
            <a:r>
              <a:rPr lang="en-US" sz="2800" dirty="0" err="1"/>
              <a:t>başsavcılığı</a:t>
            </a:r>
            <a:r>
              <a:rPr lang="en-US" sz="2800" dirty="0"/>
              <a:t> </a:t>
            </a:r>
            <a:r>
              <a:rPr lang="en-US" sz="2800" dirty="0" err="1" smtClean="0"/>
              <a:t>kalemid</a:t>
            </a:r>
            <a:r>
              <a:rPr lang="tr-TR" sz="2800" dirty="0"/>
              <a:t>i</a:t>
            </a:r>
            <a:r>
              <a:rPr lang="en-US" sz="2800" dirty="0" smtClean="0"/>
              <a:t>r.</a:t>
            </a:r>
            <a:r>
              <a:rPr lang="tr-TR" sz="2800" dirty="0" smtClean="0"/>
              <a:t> </a:t>
            </a:r>
            <a:r>
              <a:rPr lang="en-US" sz="2800" dirty="0" err="1" smtClean="0"/>
              <a:t>Adalet</a:t>
            </a:r>
            <a:r>
              <a:rPr lang="en-US" sz="2800" dirty="0" smtClean="0"/>
              <a:t> </a:t>
            </a:r>
            <a:r>
              <a:rPr lang="en-US" sz="2800" dirty="0" err="1" smtClean="0"/>
              <a:t>kom</a:t>
            </a:r>
            <a:r>
              <a:rPr lang="tr-TR" sz="2800" dirty="0" smtClean="0"/>
              <a:t>i</a:t>
            </a:r>
            <a:r>
              <a:rPr lang="en-US" sz="2800" dirty="0" err="1" smtClean="0"/>
              <a:t>syonu</a:t>
            </a:r>
            <a:r>
              <a:rPr lang="en-US" sz="2800" dirty="0" smtClean="0"/>
              <a:t> </a:t>
            </a:r>
            <a:r>
              <a:rPr lang="en-US" sz="2800" dirty="0" err="1"/>
              <a:t>olan</a:t>
            </a:r>
            <a:r>
              <a:rPr lang="en-US" sz="2800" dirty="0"/>
              <a:t> </a:t>
            </a:r>
            <a:r>
              <a:rPr lang="en-US" sz="2800" dirty="0" err="1" smtClean="0"/>
              <a:t>adl</a:t>
            </a:r>
            <a:r>
              <a:rPr lang="tr-TR" sz="2800" dirty="0" smtClean="0"/>
              <a:t>i</a:t>
            </a:r>
            <a:r>
              <a:rPr lang="en-US" sz="2800" dirty="0" err="1" smtClean="0"/>
              <a:t>yelerde</a:t>
            </a:r>
            <a:r>
              <a:rPr lang="en-US" sz="2800" dirty="0" smtClean="0"/>
              <a:t> </a:t>
            </a:r>
            <a:r>
              <a:rPr lang="en-US" sz="2800" dirty="0" err="1" smtClean="0"/>
              <a:t>bir</a:t>
            </a:r>
            <a:r>
              <a:rPr lang="en-US" sz="2800" dirty="0" smtClean="0"/>
              <a:t> </a:t>
            </a:r>
            <a:r>
              <a:rPr lang="en-US" sz="2800" dirty="0"/>
              <a:t>de </a:t>
            </a:r>
            <a:r>
              <a:rPr lang="en-US" sz="2800" dirty="0" err="1"/>
              <a:t>adalet</a:t>
            </a:r>
            <a:r>
              <a:rPr lang="en-US" sz="2800" dirty="0"/>
              <a:t> </a:t>
            </a:r>
            <a:r>
              <a:rPr lang="en-US" sz="2800" dirty="0" err="1" smtClean="0"/>
              <a:t>komisyonu</a:t>
            </a:r>
            <a:r>
              <a:rPr lang="en-US" sz="2800" dirty="0" smtClean="0"/>
              <a:t> </a:t>
            </a:r>
            <a:r>
              <a:rPr lang="en-US" sz="2800" dirty="0" err="1" smtClean="0"/>
              <a:t>kalemi</a:t>
            </a:r>
            <a:r>
              <a:rPr lang="tr-TR" sz="2800" dirty="0" smtClean="0"/>
              <a:t> </a:t>
            </a:r>
            <a:r>
              <a:rPr lang="en-US" sz="2800" dirty="0" err="1" smtClean="0"/>
              <a:t>bulunur</a:t>
            </a:r>
            <a:r>
              <a:rPr lang="en-US" sz="2800" dirty="0"/>
              <a:t>. </a:t>
            </a:r>
            <a:r>
              <a:rPr lang="en-US" sz="2800" dirty="0" err="1"/>
              <a:t>İlke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her </a:t>
            </a:r>
            <a:r>
              <a:rPr lang="en-US" sz="2800" dirty="0" err="1"/>
              <a:t>kalemde</a:t>
            </a:r>
            <a:r>
              <a:rPr lang="en-US" sz="2800" dirty="0"/>
              <a:t> </a:t>
            </a:r>
            <a:r>
              <a:rPr lang="en-US" sz="2800" dirty="0" smtClean="0"/>
              <a:t>b</a:t>
            </a:r>
            <a:r>
              <a:rPr lang="tr-TR" sz="2800" dirty="0" smtClean="0"/>
              <a:t>i</a:t>
            </a:r>
            <a:r>
              <a:rPr lang="en-US" sz="2800" dirty="0" smtClean="0"/>
              <a:t>r </a:t>
            </a:r>
            <a:r>
              <a:rPr lang="en-US" sz="2800" dirty="0" err="1"/>
              <a:t>yazı</a:t>
            </a:r>
            <a:r>
              <a:rPr lang="en-US" sz="2800" dirty="0"/>
              <a:t> </a:t>
            </a:r>
            <a:r>
              <a:rPr lang="tr-TR" sz="2800" dirty="0" smtClean="0"/>
              <a:t>i</a:t>
            </a:r>
            <a:r>
              <a:rPr lang="en-US" sz="2800" dirty="0" err="1" smtClean="0"/>
              <a:t>şler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müdürü</a:t>
            </a:r>
            <a:r>
              <a:rPr lang="en-US" sz="2800" dirty="0" smtClean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tr-TR" sz="2800" dirty="0" smtClean="0"/>
              <a:t>i</a:t>
            </a:r>
            <a:r>
              <a:rPr lang="en-US" sz="2800" dirty="0" err="1" smtClean="0"/>
              <a:t>ht</a:t>
            </a:r>
            <a:r>
              <a:rPr lang="tr-TR" sz="2800" dirty="0" smtClean="0"/>
              <a:t>i</a:t>
            </a:r>
            <a:r>
              <a:rPr lang="en-US" sz="2800" dirty="0" err="1" smtClean="0"/>
              <a:t>yaç</a:t>
            </a:r>
            <a:r>
              <a:rPr lang="en-US" sz="2800" dirty="0" smtClean="0"/>
              <a:t> </a:t>
            </a:r>
            <a:r>
              <a:rPr lang="en-US" sz="2800" dirty="0" err="1"/>
              <a:t>durumuna</a:t>
            </a:r>
            <a:r>
              <a:rPr lang="en-US" sz="2800" dirty="0"/>
              <a:t> </a:t>
            </a:r>
            <a:r>
              <a:rPr lang="en-US" sz="2800" dirty="0" err="1"/>
              <a:t>göre</a:t>
            </a:r>
            <a:r>
              <a:rPr lang="en-US" sz="2800" dirty="0"/>
              <a:t> </a:t>
            </a:r>
            <a:r>
              <a:rPr lang="en-US" sz="2800" dirty="0" err="1" smtClean="0"/>
              <a:t>yeter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kadar</a:t>
            </a:r>
            <a:r>
              <a:rPr lang="en-US" sz="2800" dirty="0" smtClean="0"/>
              <a:t> </a:t>
            </a:r>
            <a:r>
              <a:rPr lang="en-US" sz="2800" dirty="0" err="1"/>
              <a:t>zabıt</a:t>
            </a:r>
            <a:r>
              <a:rPr lang="en-US" sz="2800" dirty="0"/>
              <a:t> </a:t>
            </a:r>
            <a:r>
              <a:rPr lang="en-US" sz="2800" dirty="0" err="1" smtClean="0"/>
              <a:t>kât</a:t>
            </a:r>
            <a:r>
              <a:rPr lang="tr-TR" sz="2800" dirty="0" smtClean="0"/>
              <a:t>i</a:t>
            </a:r>
            <a:r>
              <a:rPr lang="en-US" sz="2800" dirty="0" smtClean="0"/>
              <a:t>b</a:t>
            </a:r>
            <a:r>
              <a:rPr lang="tr-TR" sz="2800" dirty="0"/>
              <a:t>i</a:t>
            </a:r>
            <a:r>
              <a:rPr lang="en-US" sz="2800" dirty="0" smtClean="0"/>
              <a:t> (</a:t>
            </a:r>
            <a:r>
              <a:rPr lang="en-US" sz="2800" dirty="0" err="1"/>
              <a:t>Mahkeme</a:t>
            </a:r>
            <a:r>
              <a:rPr lang="en-US" sz="2800" dirty="0"/>
              <a:t> </a:t>
            </a:r>
            <a:r>
              <a:rPr lang="en-US" sz="2800" dirty="0" err="1" smtClean="0"/>
              <a:t>kalemlerinde</a:t>
            </a:r>
            <a:r>
              <a:rPr lang="en-US" sz="2800" dirty="0" smtClean="0"/>
              <a:t> </a:t>
            </a:r>
            <a:r>
              <a:rPr lang="en-US" sz="2800" dirty="0" err="1"/>
              <a:t>ayrıca</a:t>
            </a:r>
            <a:r>
              <a:rPr lang="en-US" sz="2800" dirty="0"/>
              <a:t> </a:t>
            </a:r>
            <a:r>
              <a:rPr lang="en-US" sz="2800" dirty="0" err="1" smtClean="0"/>
              <a:t>bir</a:t>
            </a:r>
            <a:r>
              <a:rPr lang="en-US" sz="2800" dirty="0" smtClean="0"/>
              <a:t> </a:t>
            </a:r>
            <a:r>
              <a:rPr lang="en-US" sz="2800" dirty="0" err="1"/>
              <a:t>adet</a:t>
            </a:r>
            <a:r>
              <a:rPr lang="en-US" sz="2800" dirty="0"/>
              <a:t> </a:t>
            </a:r>
            <a:r>
              <a:rPr lang="en-US" sz="2800" dirty="0" err="1" smtClean="0"/>
              <a:t>mübaşir</a:t>
            </a:r>
            <a:r>
              <a:rPr lang="en-US" sz="2800" dirty="0" smtClean="0"/>
              <a:t> </a:t>
            </a:r>
            <a:r>
              <a:rPr lang="en-US" sz="2800" dirty="0" err="1" smtClean="0"/>
              <a:t>istihdam</a:t>
            </a:r>
            <a:r>
              <a:rPr lang="en-US" sz="2800" dirty="0" smtClean="0"/>
              <a:t> </a:t>
            </a:r>
            <a:r>
              <a:rPr lang="en-US" sz="2800" dirty="0" err="1" smtClean="0"/>
              <a:t>edilir</a:t>
            </a:r>
            <a:r>
              <a:rPr lang="en-US" sz="2800" dirty="0"/>
              <a:t>.) </a:t>
            </a:r>
            <a:r>
              <a:rPr lang="en-US" sz="2800" dirty="0" err="1"/>
              <a:t>bulunur</a:t>
            </a:r>
            <a:r>
              <a:rPr lang="en-US" sz="2800" dirty="0"/>
              <a:t>. </a:t>
            </a:r>
            <a:r>
              <a:rPr lang="en-US" sz="2800" dirty="0" err="1"/>
              <a:t>Kalem</a:t>
            </a:r>
            <a:r>
              <a:rPr lang="en-US" sz="2800" dirty="0"/>
              <a:t> </a:t>
            </a:r>
            <a:r>
              <a:rPr lang="en-US" sz="2800" dirty="0" err="1" smtClean="0"/>
              <a:t>hizmetleri,ilgisine</a:t>
            </a:r>
            <a:r>
              <a:rPr lang="en-US" sz="2800" dirty="0" smtClean="0"/>
              <a:t> </a:t>
            </a:r>
            <a:r>
              <a:rPr lang="en-US" sz="2800" dirty="0"/>
              <a:t>gore </a:t>
            </a:r>
            <a:r>
              <a:rPr lang="en-US" sz="2800" dirty="0" err="1" smtClean="0"/>
              <a:t>Cumhuriyet</a:t>
            </a:r>
            <a:r>
              <a:rPr lang="en-US" sz="2800" dirty="0" smtClean="0"/>
              <a:t> </a:t>
            </a:r>
            <a:r>
              <a:rPr lang="en-US" sz="2800" dirty="0" err="1"/>
              <a:t>başsav</a:t>
            </a:r>
            <a:r>
              <a:rPr lang="en-US" sz="2800" dirty="0"/>
              <a:t>- </a:t>
            </a:r>
            <a:r>
              <a:rPr lang="en-US" sz="2800" dirty="0" err="1"/>
              <a:t>cısı</a:t>
            </a:r>
            <a:r>
              <a:rPr lang="en-US" sz="2800" dirty="0"/>
              <a:t>, </a:t>
            </a:r>
            <a:r>
              <a:rPr lang="en-US" sz="2800" dirty="0" err="1"/>
              <a:t>mahkeme</a:t>
            </a:r>
            <a:r>
              <a:rPr lang="en-US" sz="2800" dirty="0"/>
              <a:t> </a:t>
            </a:r>
            <a:r>
              <a:rPr lang="en-US" sz="2800" dirty="0" err="1"/>
              <a:t>başkanı</a:t>
            </a:r>
            <a:r>
              <a:rPr lang="en-US" sz="2800" dirty="0"/>
              <a:t> </a:t>
            </a:r>
            <a:r>
              <a:rPr lang="en-US" sz="2800" dirty="0" err="1"/>
              <a:t>veya</a:t>
            </a:r>
            <a:r>
              <a:rPr lang="en-US" sz="2800" dirty="0"/>
              <a:t> </a:t>
            </a:r>
            <a:r>
              <a:rPr lang="en-US" sz="2800" dirty="0" err="1" smtClean="0"/>
              <a:t>hâkimin</a:t>
            </a:r>
            <a:r>
              <a:rPr lang="en-US" sz="2800" dirty="0" smtClean="0"/>
              <a:t> </a:t>
            </a:r>
            <a:r>
              <a:rPr lang="en-US" sz="2800" dirty="0" err="1" smtClean="0"/>
              <a:t>denetim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altında</a:t>
            </a:r>
            <a:r>
              <a:rPr lang="en-US" sz="2800" dirty="0"/>
              <a:t>, </a:t>
            </a:r>
            <a:r>
              <a:rPr lang="en-US" sz="2800" dirty="0" err="1" smtClean="0"/>
              <a:t>yazı</a:t>
            </a:r>
            <a:r>
              <a:rPr lang="tr-TR" sz="2800" dirty="0" smtClean="0"/>
              <a:t> i</a:t>
            </a:r>
            <a:r>
              <a:rPr lang="en-US" sz="2800" dirty="0" err="1" smtClean="0"/>
              <a:t>şleri</a:t>
            </a:r>
            <a:r>
              <a:rPr lang="en-US" sz="2800" dirty="0" smtClean="0"/>
              <a:t> </a:t>
            </a:r>
            <a:r>
              <a:rPr lang="en-US" sz="2800" dirty="0" err="1"/>
              <a:t>müdürünün</a:t>
            </a:r>
            <a:r>
              <a:rPr lang="en-US" sz="2800" dirty="0"/>
              <a:t> </a:t>
            </a:r>
            <a:r>
              <a:rPr lang="en-US" sz="2800" dirty="0" err="1" smtClean="0"/>
              <a:t>yönetiminde</a:t>
            </a:r>
            <a:r>
              <a:rPr lang="en-US" sz="2800" dirty="0" smtClean="0"/>
              <a:t> </a:t>
            </a:r>
            <a:r>
              <a:rPr lang="en-US" sz="2800" dirty="0" err="1"/>
              <a:t>kalemde</a:t>
            </a:r>
            <a:r>
              <a:rPr lang="en-US" sz="2800" dirty="0"/>
              <a:t> </a:t>
            </a:r>
            <a:r>
              <a:rPr lang="en-US" sz="2800" dirty="0" err="1" smtClean="0"/>
              <a:t>görevlendirilen</a:t>
            </a:r>
            <a:r>
              <a:rPr lang="en-US" sz="2800" dirty="0" smtClean="0"/>
              <a:t> </a:t>
            </a:r>
            <a:r>
              <a:rPr lang="en-US" sz="2800" dirty="0" err="1"/>
              <a:t>zabıt</a:t>
            </a:r>
            <a:r>
              <a:rPr lang="en-US" sz="2800" dirty="0"/>
              <a:t> </a:t>
            </a:r>
            <a:r>
              <a:rPr lang="en-US" sz="2800" dirty="0" err="1" smtClean="0"/>
              <a:t>kâtipleri</a:t>
            </a:r>
            <a:r>
              <a:rPr lang="en-US" sz="2800" dirty="0" smtClean="0"/>
              <a:t>, </a:t>
            </a:r>
            <a:r>
              <a:rPr lang="en-US" sz="2800" dirty="0" err="1" smtClean="0"/>
              <a:t>mübaşirler</a:t>
            </a:r>
            <a:r>
              <a:rPr lang="en-US" sz="2800" dirty="0" smtClean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memurlar</a:t>
            </a:r>
            <a:r>
              <a:rPr lang="en-US" sz="2800" dirty="0"/>
              <a:t> </a:t>
            </a:r>
            <a:r>
              <a:rPr lang="en-US" sz="2800" dirty="0" err="1"/>
              <a:t>tarafından</a:t>
            </a:r>
            <a:r>
              <a:rPr lang="en-US" sz="2800" dirty="0"/>
              <a:t> </a:t>
            </a:r>
            <a:r>
              <a:rPr lang="en-US" sz="2800" dirty="0" err="1"/>
              <a:t>yürütülür</a:t>
            </a:r>
            <a:r>
              <a:rPr lang="en-US" sz="2800" dirty="0"/>
              <a:t>.</a:t>
            </a:r>
          </a:p>
          <a:p>
            <a:pPr marL="0" indent="0" algn="just">
              <a:buNone/>
            </a:pPr>
            <a:r>
              <a:rPr lang="tr-TR" sz="2800" dirty="0" smtClean="0"/>
              <a:t>	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067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Zabıt</a:t>
            </a:r>
            <a:r>
              <a:rPr lang="en-US" b="1" dirty="0"/>
              <a:t> </a:t>
            </a:r>
            <a:r>
              <a:rPr lang="en-US" b="1" dirty="0" err="1" smtClean="0"/>
              <a:t>Kât</a:t>
            </a:r>
            <a:r>
              <a:rPr lang="tr-TR" b="1" dirty="0"/>
              <a:t>i</a:t>
            </a:r>
            <a:r>
              <a:rPr lang="en-US" b="1" dirty="0" smtClean="0"/>
              <a:t>b</a:t>
            </a:r>
            <a:r>
              <a:rPr lang="tr-TR" b="1" dirty="0" smtClean="0"/>
              <a:t>i</a:t>
            </a:r>
            <a:r>
              <a:rPr lang="en-US" b="1" dirty="0" smtClean="0"/>
              <a:t>n</a:t>
            </a:r>
            <a:r>
              <a:rPr lang="tr-TR" b="1" dirty="0" smtClean="0"/>
              <a:t>i</a:t>
            </a:r>
            <a:r>
              <a:rPr lang="en-US" b="1" dirty="0" smtClean="0"/>
              <a:t>n </a:t>
            </a:r>
            <a:r>
              <a:rPr lang="en-US" b="1" dirty="0" err="1" smtClean="0"/>
              <a:t>Görevler</a:t>
            </a:r>
            <a:r>
              <a:rPr lang="tr-TR" b="1" dirty="0" smtClean="0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en-US" dirty="0" err="1" smtClean="0"/>
              <a:t>Zabıt</a:t>
            </a:r>
            <a:r>
              <a:rPr lang="en-US" dirty="0" smtClean="0"/>
              <a:t> </a:t>
            </a:r>
            <a:r>
              <a:rPr lang="en-US" dirty="0" err="1" smtClean="0"/>
              <a:t>kât</a:t>
            </a:r>
            <a:r>
              <a:rPr lang="tr-TR" dirty="0"/>
              <a:t>i</a:t>
            </a:r>
            <a:r>
              <a:rPr lang="en-US" dirty="0" err="1" smtClean="0"/>
              <a:t>pler</a:t>
            </a:r>
            <a:r>
              <a:rPr lang="tr-TR" dirty="0" smtClean="0"/>
              <a:t>i </a:t>
            </a:r>
            <a:r>
              <a:rPr lang="en-US" dirty="0" err="1" smtClean="0"/>
              <a:t>mahkemede</a:t>
            </a:r>
            <a:r>
              <a:rPr lang="en-US" dirty="0" smtClean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mahkeme</a:t>
            </a:r>
            <a:r>
              <a:rPr lang="en-US" dirty="0"/>
              <a:t> </a:t>
            </a:r>
            <a:r>
              <a:rPr lang="en-US" dirty="0" err="1"/>
              <a:t>dışında</a:t>
            </a:r>
            <a:r>
              <a:rPr lang="en-US" dirty="0"/>
              <a:t> </a:t>
            </a:r>
            <a:r>
              <a:rPr lang="en-US" dirty="0" err="1" smtClean="0"/>
              <a:t>hâk</a:t>
            </a:r>
            <a:r>
              <a:rPr lang="tr-TR" dirty="0"/>
              <a:t>i</a:t>
            </a:r>
            <a:r>
              <a:rPr lang="en-US" dirty="0" smtClean="0"/>
              <a:t>m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 smtClean="0"/>
              <a:t>Cumhur</a:t>
            </a:r>
            <a:r>
              <a:rPr lang="tr-TR" dirty="0"/>
              <a:t>i</a:t>
            </a:r>
            <a:r>
              <a:rPr lang="en-US" dirty="0" smtClean="0"/>
              <a:t>yet </a:t>
            </a:r>
            <a:r>
              <a:rPr lang="en-US" dirty="0" err="1"/>
              <a:t>savcısı</a:t>
            </a:r>
            <a:r>
              <a:rPr lang="en-US" dirty="0"/>
              <a:t> </a:t>
            </a:r>
            <a:r>
              <a:rPr lang="en-US" dirty="0" err="1" smtClean="0"/>
              <a:t>huzuruyla</a:t>
            </a:r>
            <a:r>
              <a:rPr lang="en-US" dirty="0" smtClean="0"/>
              <a:t> </a:t>
            </a:r>
            <a:r>
              <a:rPr lang="en-US" dirty="0" err="1"/>
              <a:t>yapılacak</a:t>
            </a:r>
            <a:r>
              <a:rPr lang="en-US" dirty="0"/>
              <a:t> </a:t>
            </a:r>
            <a:r>
              <a:rPr lang="en-US" dirty="0" err="1"/>
              <a:t>bütün</a:t>
            </a:r>
            <a:r>
              <a:rPr lang="en-US" dirty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şlemlerde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tutanak</a:t>
            </a:r>
            <a:r>
              <a:rPr lang="en-US" dirty="0"/>
              <a:t> </a:t>
            </a:r>
            <a:r>
              <a:rPr lang="en-US" dirty="0" err="1"/>
              <a:t>yazımında</a:t>
            </a:r>
            <a:r>
              <a:rPr lang="en-US" dirty="0"/>
              <a:t> </a:t>
            </a:r>
            <a:r>
              <a:rPr lang="en-US" dirty="0" err="1"/>
              <a:t>hazır</a:t>
            </a:r>
            <a:r>
              <a:rPr lang="en-US" dirty="0"/>
              <a:t> </a:t>
            </a:r>
            <a:r>
              <a:rPr lang="en-US" dirty="0" err="1"/>
              <a:t>bulunmak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tutanağın</a:t>
            </a:r>
            <a:r>
              <a:rPr lang="en-US" dirty="0"/>
              <a:t> </a:t>
            </a:r>
            <a:r>
              <a:rPr lang="en-US" dirty="0" err="1"/>
              <a:t>altını</a:t>
            </a:r>
            <a:r>
              <a:rPr lang="en-US" dirty="0"/>
              <a:t> </a:t>
            </a:r>
            <a:r>
              <a:rPr lang="en-US" dirty="0" err="1"/>
              <a:t>imzalamak</a:t>
            </a:r>
            <a:r>
              <a:rPr lang="en-US" dirty="0"/>
              <a:t> </a:t>
            </a:r>
            <a:r>
              <a:rPr lang="en-US" dirty="0" err="1"/>
              <a:t>zorundadırlar</a:t>
            </a:r>
            <a:r>
              <a:rPr lang="en-US" dirty="0"/>
              <a:t> (HMK m. 157). </a:t>
            </a:r>
            <a:r>
              <a:rPr lang="en-US" dirty="0" err="1" smtClean="0"/>
              <a:t>Çünkü</a:t>
            </a:r>
            <a:r>
              <a:rPr lang="en-US" dirty="0" smtClean="0"/>
              <a:t> </a:t>
            </a:r>
            <a:r>
              <a:rPr lang="en-US" dirty="0" err="1"/>
              <a:t>bu</a:t>
            </a:r>
            <a:r>
              <a:rPr lang="en-US" dirty="0"/>
              <a:t> durum </a:t>
            </a:r>
            <a:r>
              <a:rPr lang="en-US" dirty="0" err="1"/>
              <a:t>tutanağın</a:t>
            </a:r>
            <a:r>
              <a:rPr lang="en-US" dirty="0"/>
              <a:t> </a:t>
            </a:r>
            <a:r>
              <a:rPr lang="en-US" dirty="0" err="1"/>
              <a:t>hukuken</a:t>
            </a:r>
            <a:r>
              <a:rPr lang="en-US" dirty="0"/>
              <a:t> </a:t>
            </a:r>
            <a:r>
              <a:rPr lang="en-US" dirty="0" err="1" smtClean="0"/>
              <a:t>geçerl</a:t>
            </a:r>
            <a:r>
              <a:rPr lang="tr-TR" dirty="0"/>
              <a:t>i</a:t>
            </a:r>
            <a:r>
              <a:rPr lang="en-US" dirty="0" smtClean="0"/>
              <a:t>l</a:t>
            </a:r>
            <a:r>
              <a:rPr lang="tr-TR" dirty="0" smtClean="0"/>
              <a:t>i</a:t>
            </a:r>
            <a:r>
              <a:rPr lang="en-US" dirty="0" smtClean="0"/>
              <a:t>k </a:t>
            </a:r>
            <a:r>
              <a:rPr lang="en-US" dirty="0" err="1"/>
              <a:t>şartı</a:t>
            </a:r>
            <a:r>
              <a:rPr lang="en-US" dirty="0"/>
              <a:t> </a:t>
            </a:r>
            <a:r>
              <a:rPr lang="en-US" dirty="0" err="1"/>
              <a:t>olup</a:t>
            </a:r>
            <a:r>
              <a:rPr lang="en-US" dirty="0"/>
              <a:t> </a:t>
            </a:r>
            <a:r>
              <a:rPr lang="en-US" dirty="0" err="1"/>
              <a:t>soruşturma</a:t>
            </a:r>
            <a:r>
              <a:rPr lang="en-US" dirty="0"/>
              <a:t>, </a:t>
            </a:r>
            <a:r>
              <a:rPr lang="en-US" dirty="0" err="1"/>
              <a:t>kovuşturma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yargılama</a:t>
            </a:r>
            <a:r>
              <a:rPr lang="en-US" dirty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şlemler</a:t>
            </a:r>
            <a:r>
              <a:rPr lang="tr-TR" dirty="0" smtClean="0"/>
              <a:t>i </a:t>
            </a:r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/>
              <a:t>tutanakla</a:t>
            </a:r>
            <a:r>
              <a:rPr lang="en-US" dirty="0"/>
              <a:t> </a:t>
            </a:r>
            <a:r>
              <a:rPr lang="tr-TR" dirty="0" smtClean="0"/>
              <a:t>i</a:t>
            </a:r>
            <a:r>
              <a:rPr lang="en-US" dirty="0" smtClean="0"/>
              <a:t>spat </a:t>
            </a:r>
            <a:r>
              <a:rPr lang="en-US" dirty="0" err="1" smtClean="0"/>
              <a:t>ed</a:t>
            </a:r>
            <a:r>
              <a:rPr lang="tr-TR" dirty="0"/>
              <a:t>i</a:t>
            </a:r>
            <a:r>
              <a:rPr lang="en-US" dirty="0" smtClean="0"/>
              <a:t>l</a:t>
            </a:r>
            <a:r>
              <a:rPr lang="tr-TR" dirty="0" smtClean="0"/>
              <a:t>i</a:t>
            </a:r>
            <a:r>
              <a:rPr lang="en-US" dirty="0" smtClean="0"/>
              <a:t>r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/>
              <a:t>	</a:t>
            </a:r>
            <a:r>
              <a:rPr lang="en-US" dirty="0" err="1" smtClean="0"/>
              <a:t>Zabıt</a:t>
            </a:r>
            <a:r>
              <a:rPr lang="en-US" dirty="0" smtClean="0"/>
              <a:t> </a:t>
            </a:r>
            <a:r>
              <a:rPr lang="en-US" dirty="0" err="1"/>
              <a:t>kâtiplerinin</a:t>
            </a:r>
            <a:r>
              <a:rPr lang="en-US" dirty="0"/>
              <a:t> </a:t>
            </a:r>
            <a:r>
              <a:rPr lang="en-US" dirty="0" err="1"/>
              <a:t>tutanak</a:t>
            </a:r>
            <a:r>
              <a:rPr lang="en-US" dirty="0"/>
              <a:t> </a:t>
            </a:r>
            <a:r>
              <a:rPr lang="en-US" dirty="0" err="1"/>
              <a:t>düzenlemekten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görevleri</a:t>
            </a:r>
            <a:r>
              <a:rPr lang="en-US" dirty="0"/>
              <a:t> de </a:t>
            </a:r>
            <a:r>
              <a:rPr lang="en-US" dirty="0" err="1"/>
              <a:t>aşağıda</a:t>
            </a:r>
            <a:r>
              <a:rPr lang="en-US" dirty="0"/>
              <a:t> </a:t>
            </a:r>
            <a:r>
              <a:rPr lang="en-US" dirty="0" err="1" smtClean="0"/>
              <a:t>göster</a:t>
            </a:r>
            <a:r>
              <a:rPr lang="tr-TR" dirty="0"/>
              <a:t>i</a:t>
            </a:r>
            <a:r>
              <a:rPr lang="en-US" dirty="0" smtClean="0"/>
              <a:t>lm</a:t>
            </a:r>
            <a:r>
              <a:rPr lang="tr-TR" dirty="0" smtClean="0"/>
              <a:t>i</a:t>
            </a:r>
            <a:r>
              <a:rPr lang="en-US" dirty="0" err="1" smtClean="0"/>
              <a:t>şt</a:t>
            </a:r>
            <a:r>
              <a:rPr lang="tr-TR" dirty="0"/>
              <a:t>i</a:t>
            </a:r>
            <a:r>
              <a:rPr lang="en-US" dirty="0" smtClean="0"/>
              <a:t>r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Duruşma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keşiflere</a:t>
            </a:r>
            <a:r>
              <a:rPr lang="en-US" dirty="0"/>
              <a:t> </a:t>
            </a:r>
            <a:r>
              <a:rPr lang="en-US" dirty="0" err="1"/>
              <a:t>katılmak</a:t>
            </a:r>
            <a:r>
              <a:rPr lang="en-US" dirty="0"/>
              <a:t>, </a:t>
            </a:r>
            <a:r>
              <a:rPr lang="en-US" dirty="0" err="1"/>
              <a:t>hâkim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yazdırılanlar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doğrudan</a:t>
            </a:r>
            <a:r>
              <a:rPr lang="en-US" dirty="0"/>
              <a:t> </a:t>
            </a:r>
            <a:r>
              <a:rPr lang="en-US" dirty="0" err="1" smtClean="0"/>
              <a:t>yazılmasına</a:t>
            </a:r>
            <a:r>
              <a:rPr lang="en-US" dirty="0" smtClean="0"/>
              <a:t> </a:t>
            </a:r>
            <a:r>
              <a:rPr lang="tr-TR" dirty="0" smtClean="0"/>
              <a:t>i</a:t>
            </a:r>
            <a:r>
              <a:rPr lang="en-US" dirty="0" smtClean="0"/>
              <a:t>z</a:t>
            </a:r>
            <a:r>
              <a:rPr lang="tr-TR" dirty="0" smtClean="0"/>
              <a:t>i</a:t>
            </a:r>
            <a:r>
              <a:rPr lang="en-US" dirty="0" smtClean="0"/>
              <a:t>n </a:t>
            </a:r>
            <a:r>
              <a:rPr lang="en-US" dirty="0" err="1" smtClean="0"/>
              <a:t>ver</a:t>
            </a:r>
            <a:r>
              <a:rPr lang="tr-TR" dirty="0" smtClean="0"/>
              <a:t>i</a:t>
            </a:r>
            <a:r>
              <a:rPr lang="en-US" dirty="0" err="1" smtClean="0"/>
              <a:t>len</a:t>
            </a:r>
            <a:r>
              <a:rPr lang="en-US" dirty="0" smtClean="0"/>
              <a:t> </a:t>
            </a:r>
            <a:r>
              <a:rPr lang="en-US" dirty="0" err="1"/>
              <a:t>beyanları</a:t>
            </a:r>
            <a:r>
              <a:rPr lang="en-US" dirty="0"/>
              <a:t> </a:t>
            </a:r>
            <a:r>
              <a:rPr lang="en-US" dirty="0" err="1"/>
              <a:t>tutanağa</a:t>
            </a:r>
            <a:r>
              <a:rPr lang="en-US" dirty="0"/>
              <a:t> </a:t>
            </a:r>
            <a:r>
              <a:rPr lang="en-US" dirty="0" err="1"/>
              <a:t>yazmak</a:t>
            </a:r>
            <a:r>
              <a:rPr lang="en-US" dirty="0"/>
              <a:t>.</a:t>
            </a:r>
          </a:p>
          <a:p>
            <a:pPr algn="just"/>
            <a:r>
              <a:rPr lang="en-US" dirty="0" smtClean="0"/>
              <a:t>UYAP </a:t>
            </a:r>
            <a:r>
              <a:rPr lang="en-US" dirty="0" err="1" smtClean="0"/>
              <a:t>sisteminde</a:t>
            </a:r>
            <a:r>
              <a:rPr lang="en-US" dirty="0" smtClean="0"/>
              <a:t> </a:t>
            </a:r>
            <a:r>
              <a:rPr lang="en-US" dirty="0" err="1" smtClean="0"/>
              <a:t>yazdığı</a:t>
            </a:r>
            <a:r>
              <a:rPr lang="en-US" dirty="0" smtClean="0"/>
              <a:t> </a:t>
            </a:r>
            <a:r>
              <a:rPr lang="en-US" dirty="0" err="1" smtClean="0"/>
              <a:t>tüm</a:t>
            </a:r>
            <a:r>
              <a:rPr lang="en-US" dirty="0" smtClean="0"/>
              <a:t> </a:t>
            </a:r>
            <a:r>
              <a:rPr lang="en-US" dirty="0" err="1" smtClean="0"/>
              <a:t>tutanak</a:t>
            </a:r>
            <a:r>
              <a:rPr lang="en-US" dirty="0"/>
              <a:t>, </a:t>
            </a:r>
            <a:r>
              <a:rPr lang="en-US" dirty="0" err="1" smtClean="0"/>
              <a:t>müzekkere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kararları</a:t>
            </a:r>
            <a:r>
              <a:rPr lang="tr-TR" dirty="0"/>
              <a:t> </a:t>
            </a:r>
            <a:r>
              <a:rPr lang="en-US" dirty="0" err="1" smtClean="0"/>
              <a:t>gecikmeksizin</a:t>
            </a:r>
            <a:r>
              <a:rPr lang="tr-TR" dirty="0" smtClean="0"/>
              <a:t> </a:t>
            </a:r>
            <a:r>
              <a:rPr lang="en-US" dirty="0" err="1" smtClean="0"/>
              <a:t>onaya</a:t>
            </a:r>
            <a:r>
              <a:rPr lang="en-US" dirty="0" smtClean="0"/>
              <a:t> </a:t>
            </a:r>
            <a:r>
              <a:rPr lang="en-US" dirty="0" err="1"/>
              <a:t>sunmak</a:t>
            </a:r>
            <a:r>
              <a:rPr lang="en-US" dirty="0"/>
              <a:t>, </a:t>
            </a:r>
            <a:r>
              <a:rPr lang="en-US" dirty="0" err="1"/>
              <a:t>onay</a:t>
            </a:r>
            <a:r>
              <a:rPr lang="en-US" dirty="0"/>
              <a:t> </a:t>
            </a:r>
            <a:r>
              <a:rPr lang="en-US" dirty="0" err="1" smtClean="0"/>
              <a:t>yetk</a:t>
            </a:r>
            <a:r>
              <a:rPr lang="tr-TR" dirty="0"/>
              <a:t>i</a:t>
            </a:r>
            <a:r>
              <a:rPr lang="en-US" dirty="0" smtClean="0"/>
              <a:t>s</a:t>
            </a:r>
            <a:r>
              <a:rPr lang="tr-TR" dirty="0" smtClean="0"/>
              <a:t>i</a:t>
            </a:r>
            <a:r>
              <a:rPr lang="en-US" dirty="0" smtClean="0"/>
              <a:t>  </a:t>
            </a:r>
            <a:r>
              <a:rPr lang="en-US" dirty="0" err="1" smtClean="0"/>
              <a:t>kend</a:t>
            </a:r>
            <a:r>
              <a:rPr lang="tr-TR" dirty="0"/>
              <a:t>i</a:t>
            </a:r>
            <a:r>
              <a:rPr lang="en-US" dirty="0" smtClean="0"/>
              <a:t>s</a:t>
            </a:r>
            <a:r>
              <a:rPr lang="tr-TR" dirty="0" smtClean="0"/>
              <a:t>i</a:t>
            </a:r>
            <a:r>
              <a:rPr lang="en-US" dirty="0" smtClean="0"/>
              <a:t>ne a</a:t>
            </a:r>
            <a:r>
              <a:rPr lang="tr-TR" dirty="0" smtClean="0"/>
              <a:t>i</a:t>
            </a:r>
            <a:r>
              <a:rPr lang="en-US" dirty="0" smtClean="0"/>
              <a:t>t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şler</a:t>
            </a:r>
            <a:r>
              <a:rPr lang="tr-TR" dirty="0"/>
              <a:t>i</a:t>
            </a:r>
            <a:r>
              <a:rPr lang="en-US" dirty="0" smtClean="0"/>
              <a:t> </a:t>
            </a:r>
            <a:r>
              <a:rPr lang="en-US" dirty="0" err="1"/>
              <a:t>derhâl</a:t>
            </a:r>
            <a:r>
              <a:rPr lang="en-US" dirty="0"/>
              <a:t> </a:t>
            </a:r>
            <a:r>
              <a:rPr lang="en-US" dirty="0" err="1" smtClean="0"/>
              <a:t>yer</a:t>
            </a:r>
            <a:r>
              <a:rPr lang="tr-TR" dirty="0"/>
              <a:t>i</a:t>
            </a:r>
            <a:r>
              <a:rPr lang="en-US" dirty="0" smtClean="0"/>
              <a:t>ne get</a:t>
            </a:r>
            <a:r>
              <a:rPr lang="tr-TR" dirty="0" smtClean="0"/>
              <a:t>i</a:t>
            </a:r>
            <a:r>
              <a:rPr lang="en-US" dirty="0" err="1" smtClean="0"/>
              <a:t>rmek</a:t>
            </a:r>
            <a:r>
              <a:rPr lang="en-US" dirty="0"/>
              <a:t>, </a:t>
            </a:r>
            <a:r>
              <a:rPr lang="en-US" dirty="0" err="1" smtClean="0"/>
              <a:t>onay</a:t>
            </a:r>
            <a:r>
              <a:rPr lang="tr-TR" dirty="0" smtClean="0"/>
              <a:t> </a:t>
            </a:r>
            <a:r>
              <a:rPr lang="en-US" dirty="0" err="1" smtClean="0"/>
              <a:t>yetk</a:t>
            </a:r>
            <a:r>
              <a:rPr lang="tr-TR" dirty="0"/>
              <a:t>i</a:t>
            </a:r>
            <a:r>
              <a:rPr lang="en-US" dirty="0" smtClean="0"/>
              <a:t>s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kend</a:t>
            </a:r>
            <a:r>
              <a:rPr lang="tr-TR" dirty="0"/>
              <a:t>i</a:t>
            </a:r>
            <a:r>
              <a:rPr lang="en-US" dirty="0" smtClean="0"/>
              <a:t>s</a:t>
            </a:r>
            <a:r>
              <a:rPr lang="tr-TR" dirty="0" smtClean="0"/>
              <a:t>i</a:t>
            </a:r>
            <a:r>
              <a:rPr lang="en-US" dirty="0" err="1" smtClean="0"/>
              <a:t>nde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smtClean="0"/>
              <a:t>am</a:t>
            </a:r>
            <a:r>
              <a:rPr lang="tr-TR" dirty="0" smtClean="0"/>
              <a:t>i</a:t>
            </a:r>
            <a:r>
              <a:rPr lang="en-US" dirty="0" smtClean="0"/>
              <a:t>r</a:t>
            </a:r>
            <a:r>
              <a:rPr lang="tr-TR" dirty="0" smtClean="0"/>
              <a:t>i</a:t>
            </a:r>
            <a:r>
              <a:rPr lang="en-US" dirty="0" err="1" smtClean="0"/>
              <a:t>nde</a:t>
            </a:r>
            <a:r>
              <a:rPr lang="en-US" dirty="0" smtClean="0"/>
              <a:t> </a:t>
            </a:r>
            <a:r>
              <a:rPr lang="en-US" dirty="0" err="1"/>
              <a:t>bulunan</a:t>
            </a:r>
            <a:r>
              <a:rPr lang="en-US" dirty="0"/>
              <a:t> (</a:t>
            </a:r>
            <a:r>
              <a:rPr lang="en-US" dirty="0" err="1"/>
              <a:t>müşterek</a:t>
            </a:r>
            <a:r>
              <a:rPr lang="en-US" dirty="0"/>
              <a:t> </a:t>
            </a:r>
            <a:r>
              <a:rPr lang="en-US" dirty="0" err="1" smtClean="0"/>
              <a:t>yetk</a:t>
            </a:r>
            <a:r>
              <a:rPr lang="tr-TR" dirty="0"/>
              <a:t>i</a:t>
            </a:r>
            <a:r>
              <a:rPr lang="en-US" dirty="0" smtClean="0"/>
              <a:t>) </a:t>
            </a:r>
            <a:r>
              <a:rPr lang="tr-TR" dirty="0" smtClean="0"/>
              <a:t>i</a:t>
            </a:r>
            <a:r>
              <a:rPr lang="en-US" dirty="0" err="1" smtClean="0"/>
              <a:t>şlerde</a:t>
            </a:r>
            <a:r>
              <a:rPr lang="en-US" dirty="0" smtClean="0"/>
              <a:t> am</a:t>
            </a:r>
            <a:r>
              <a:rPr lang="tr-TR" dirty="0" smtClean="0"/>
              <a:t>i</a:t>
            </a:r>
            <a:r>
              <a:rPr lang="en-US" dirty="0" smtClean="0"/>
              <a:t>r</a:t>
            </a:r>
            <a:r>
              <a:rPr lang="tr-TR" dirty="0" smtClean="0"/>
              <a:t>i</a:t>
            </a:r>
            <a:r>
              <a:rPr lang="en-US" dirty="0" smtClean="0"/>
              <a:t>n</a:t>
            </a:r>
            <a:r>
              <a:rPr lang="tr-TR" dirty="0" smtClean="0"/>
              <a:t>i</a:t>
            </a:r>
            <a:r>
              <a:rPr lang="en-US" dirty="0" smtClean="0"/>
              <a:t>n </a:t>
            </a:r>
            <a:r>
              <a:rPr lang="en-US" dirty="0" err="1" smtClean="0"/>
              <a:t>tal</a:t>
            </a:r>
            <a:r>
              <a:rPr lang="tr-TR" dirty="0" smtClean="0"/>
              <a:t>i</a:t>
            </a:r>
            <a:r>
              <a:rPr lang="en-US" dirty="0" err="1" smtClean="0"/>
              <a:t>matı</a:t>
            </a:r>
            <a:r>
              <a:rPr lang="tr-TR" dirty="0" smtClean="0"/>
              <a:t> </a:t>
            </a:r>
            <a:r>
              <a:rPr lang="en-US" dirty="0" err="1" smtClean="0"/>
              <a:t>doğrulusunda</a:t>
            </a:r>
            <a:r>
              <a:rPr lang="en-US" dirty="0" smtClean="0"/>
              <a:t> </a:t>
            </a:r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47882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Zabıt</a:t>
            </a:r>
            <a:r>
              <a:rPr lang="en-US" b="1" dirty="0"/>
              <a:t> </a:t>
            </a:r>
            <a:r>
              <a:rPr lang="en-US" b="1" dirty="0" err="1" smtClean="0"/>
              <a:t>Kât</a:t>
            </a:r>
            <a:r>
              <a:rPr lang="tr-TR" b="1" dirty="0"/>
              <a:t>i</a:t>
            </a:r>
            <a:r>
              <a:rPr lang="en-US" b="1" dirty="0" smtClean="0"/>
              <a:t>b</a:t>
            </a:r>
            <a:r>
              <a:rPr lang="tr-TR" b="1" dirty="0" smtClean="0"/>
              <a:t>i</a:t>
            </a:r>
            <a:r>
              <a:rPr lang="en-US" b="1" dirty="0" smtClean="0"/>
              <a:t>n</a:t>
            </a:r>
            <a:r>
              <a:rPr lang="tr-TR" b="1" dirty="0" smtClean="0"/>
              <a:t>i</a:t>
            </a:r>
            <a:r>
              <a:rPr lang="en-US" b="1" dirty="0" smtClean="0"/>
              <a:t>n </a:t>
            </a:r>
            <a:r>
              <a:rPr lang="en-US" b="1" dirty="0" err="1" smtClean="0"/>
              <a:t>Görevler</a:t>
            </a:r>
            <a:r>
              <a:rPr lang="tr-TR" b="1" dirty="0" smtClean="0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 err="1"/>
              <a:t>Ara</a:t>
            </a:r>
            <a:r>
              <a:rPr lang="en-US" dirty="0"/>
              <a:t> </a:t>
            </a:r>
            <a:r>
              <a:rPr lang="en-US" dirty="0" err="1"/>
              <a:t>kararları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getirmek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Gerekçeli</a:t>
            </a:r>
            <a:r>
              <a:rPr lang="en-US" dirty="0" smtClean="0"/>
              <a:t> </a:t>
            </a:r>
            <a:r>
              <a:rPr lang="en-US" dirty="0" err="1"/>
              <a:t>kararları</a:t>
            </a:r>
            <a:r>
              <a:rPr lang="en-US" dirty="0"/>
              <a:t> </a:t>
            </a:r>
            <a:r>
              <a:rPr lang="en-US" dirty="0" err="1"/>
              <a:t>hâkimin</a:t>
            </a:r>
            <a:r>
              <a:rPr lang="en-US" dirty="0"/>
              <a:t> </a:t>
            </a:r>
            <a:r>
              <a:rPr lang="en-US" dirty="0" err="1"/>
              <a:t>bildirdiği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yazmak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Yargılaması</a:t>
            </a:r>
            <a:r>
              <a:rPr lang="en-US" dirty="0" smtClean="0"/>
              <a:t> </a:t>
            </a:r>
            <a:r>
              <a:rPr lang="en-US" dirty="0" err="1"/>
              <a:t>devam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dosyaları</a:t>
            </a:r>
            <a:r>
              <a:rPr lang="en-US" dirty="0"/>
              <a:t> </a:t>
            </a:r>
            <a:r>
              <a:rPr lang="en-US" dirty="0" err="1"/>
              <a:t>düzenli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eksiksiz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muhafaza</a:t>
            </a:r>
            <a:r>
              <a:rPr lang="en-US" dirty="0"/>
              <a:t> </a:t>
            </a:r>
            <a:r>
              <a:rPr lang="en-US" dirty="0" err="1" smtClean="0"/>
              <a:t>etmek</a:t>
            </a:r>
            <a:endParaRPr lang="tr-TR" dirty="0" smtClean="0"/>
          </a:p>
          <a:p>
            <a:pPr algn="just"/>
            <a:r>
              <a:rPr lang="en-US" dirty="0" err="1"/>
              <a:t>Tamamlanıp</a:t>
            </a:r>
            <a:r>
              <a:rPr lang="en-US" dirty="0"/>
              <a:t> </a:t>
            </a:r>
            <a:r>
              <a:rPr lang="en-US" dirty="0" err="1"/>
              <a:t>kesinleşen</a:t>
            </a:r>
            <a:r>
              <a:rPr lang="en-US" dirty="0"/>
              <a:t> </a:t>
            </a:r>
            <a:r>
              <a:rPr lang="en-US" dirty="0" err="1"/>
              <a:t>dosyaları</a:t>
            </a:r>
            <a:r>
              <a:rPr lang="en-US" dirty="0"/>
              <a:t> </a:t>
            </a:r>
            <a:r>
              <a:rPr lang="en-US" dirty="0" err="1"/>
              <a:t>arşive</a:t>
            </a:r>
            <a:r>
              <a:rPr lang="en-US" dirty="0"/>
              <a:t> </a:t>
            </a:r>
            <a:r>
              <a:rPr lang="en-US" dirty="0" err="1"/>
              <a:t>kaldırtmak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Tarafların</a:t>
            </a:r>
            <a:r>
              <a:rPr lang="en-US" dirty="0" smtClean="0"/>
              <a:t> </a:t>
            </a:r>
            <a:r>
              <a:rPr lang="en-US" dirty="0" err="1"/>
              <a:t>dosyaları</a:t>
            </a:r>
            <a:r>
              <a:rPr lang="en-US" dirty="0"/>
              <a:t> </a:t>
            </a:r>
            <a:r>
              <a:rPr lang="en-US" dirty="0" err="1"/>
              <a:t>incelemesine</a:t>
            </a:r>
            <a:r>
              <a:rPr lang="en-US" dirty="0"/>
              <a:t> </a:t>
            </a:r>
            <a:r>
              <a:rPr lang="en-US" dirty="0" err="1"/>
              <a:t>nezaret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dosya</a:t>
            </a:r>
            <a:r>
              <a:rPr lang="en-US" dirty="0"/>
              <a:t> </a:t>
            </a:r>
            <a:r>
              <a:rPr lang="en-US" dirty="0" err="1"/>
              <a:t>inceleme</a:t>
            </a:r>
            <a:r>
              <a:rPr lang="en-US" dirty="0"/>
              <a:t> </a:t>
            </a:r>
            <a:r>
              <a:rPr lang="en-US" dirty="0" err="1"/>
              <a:t>tutanağını</a:t>
            </a:r>
            <a:r>
              <a:rPr lang="en-US" dirty="0"/>
              <a:t> </a:t>
            </a:r>
            <a:r>
              <a:rPr lang="en-US" dirty="0" err="1" smtClean="0"/>
              <a:t>düzenlemek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en-US" dirty="0" err="1" smtClean="0"/>
              <a:t>Karar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tutanakları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tr-TR" dirty="0" smtClean="0"/>
              <a:t>i</a:t>
            </a:r>
            <a:r>
              <a:rPr lang="en-US" dirty="0" err="1" smtClean="0"/>
              <a:t>kkat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tr-TR" dirty="0" smtClean="0"/>
              <a:t>i</a:t>
            </a:r>
            <a:r>
              <a:rPr lang="en-US" dirty="0" smtClean="0"/>
              <a:t>t</a:t>
            </a:r>
            <a:r>
              <a:rPr lang="tr-TR" dirty="0" smtClean="0"/>
              <a:t>i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tr-TR" dirty="0" smtClean="0"/>
              <a:t>i</a:t>
            </a:r>
            <a:r>
              <a:rPr lang="en-US" dirty="0" smtClean="0"/>
              <a:t>le </a:t>
            </a:r>
            <a:r>
              <a:rPr lang="en-US" dirty="0" err="1"/>
              <a:t>yazarak</a:t>
            </a:r>
            <a:r>
              <a:rPr lang="en-US" dirty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mzasız</a:t>
            </a:r>
            <a:r>
              <a:rPr lang="en-US" dirty="0" smtClean="0"/>
              <a:t> </a:t>
            </a:r>
            <a:r>
              <a:rPr lang="en-US" dirty="0" err="1"/>
              <a:t>bırakmamak</a:t>
            </a:r>
            <a:r>
              <a:rPr lang="en-US" dirty="0"/>
              <a:t>. </a:t>
            </a:r>
            <a:r>
              <a:rPr lang="en-US" dirty="0" err="1"/>
              <a:t>Karar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tutanakların</a:t>
            </a:r>
            <a:r>
              <a:rPr lang="en-US" dirty="0" smtClean="0"/>
              <a:t> </a:t>
            </a:r>
            <a:r>
              <a:rPr lang="en-US" dirty="0" err="1" smtClean="0"/>
              <a:t>genell</a:t>
            </a:r>
            <a:r>
              <a:rPr lang="tr-TR" dirty="0" smtClean="0"/>
              <a:t>i</a:t>
            </a:r>
            <a:r>
              <a:rPr lang="en-US" dirty="0" err="1" smtClean="0"/>
              <a:t>kle</a:t>
            </a:r>
            <a:r>
              <a:rPr lang="en-US" dirty="0" smtClean="0"/>
              <a:t> </a:t>
            </a:r>
            <a:r>
              <a:rPr lang="en-US" dirty="0"/>
              <a:t>UYAP </a:t>
            </a:r>
            <a:r>
              <a:rPr lang="en-US" dirty="0" smtClean="0"/>
              <a:t>s</a:t>
            </a:r>
            <a:r>
              <a:rPr lang="tr-TR" dirty="0" smtClean="0"/>
              <a:t>i</a:t>
            </a:r>
            <a:r>
              <a:rPr lang="en-US" dirty="0" smtClean="0"/>
              <a:t>stem</a:t>
            </a:r>
            <a:r>
              <a:rPr lang="tr-TR" dirty="0" smtClean="0"/>
              <a:t>i</a:t>
            </a:r>
            <a:r>
              <a:rPr lang="en-US" dirty="0" err="1" smtClean="0"/>
              <a:t>nde</a:t>
            </a:r>
            <a:r>
              <a:rPr lang="en-US" dirty="0" smtClean="0"/>
              <a:t> </a:t>
            </a:r>
            <a:r>
              <a:rPr lang="en-US" dirty="0" err="1"/>
              <a:t>kaydının</a:t>
            </a:r>
            <a:r>
              <a:rPr lang="en-US" dirty="0"/>
              <a:t> </a:t>
            </a:r>
            <a:r>
              <a:rPr lang="en-US" dirty="0" err="1"/>
              <a:t>tutulması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güvenl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elektron</a:t>
            </a:r>
            <a:r>
              <a:rPr lang="tr-TR" dirty="0" smtClean="0"/>
              <a:t>i</a:t>
            </a:r>
            <a:r>
              <a:rPr lang="en-US" dirty="0" smtClean="0"/>
              <a:t>k </a:t>
            </a:r>
            <a:r>
              <a:rPr lang="tr-TR" dirty="0" smtClean="0"/>
              <a:t>i</a:t>
            </a:r>
            <a:r>
              <a:rPr lang="en-US" dirty="0" err="1" smtClean="0"/>
              <a:t>mzanın</a:t>
            </a:r>
            <a:r>
              <a:rPr lang="tr-TR" dirty="0" smtClean="0"/>
              <a:t> </a:t>
            </a:r>
            <a:r>
              <a:rPr lang="en-US" dirty="0" err="1" smtClean="0"/>
              <a:t>kullanılmasıyla</a:t>
            </a:r>
            <a:r>
              <a:rPr lang="en-US" dirty="0" smtClean="0"/>
              <a:t> b</a:t>
            </a:r>
            <a:r>
              <a:rPr lang="tr-TR" dirty="0" smtClean="0"/>
              <a:t>i</a:t>
            </a:r>
            <a:r>
              <a:rPr lang="en-US" dirty="0" err="1" smtClean="0"/>
              <a:t>rl</a:t>
            </a:r>
            <a:r>
              <a:rPr lang="tr-TR" dirty="0" smtClean="0"/>
              <a:t>i</a:t>
            </a:r>
            <a:r>
              <a:rPr lang="en-US" dirty="0" err="1" smtClean="0"/>
              <a:t>kte</a:t>
            </a:r>
            <a:r>
              <a:rPr lang="en-US" dirty="0"/>
              <a:t>, </a:t>
            </a:r>
            <a:r>
              <a:rPr lang="en-US" dirty="0" err="1"/>
              <a:t>kalemle</a:t>
            </a:r>
            <a:r>
              <a:rPr lang="en-US" dirty="0"/>
              <a:t> </a:t>
            </a:r>
            <a:r>
              <a:rPr lang="en-US" dirty="0" err="1"/>
              <a:t>atılan</a:t>
            </a:r>
            <a:r>
              <a:rPr lang="en-US" dirty="0"/>
              <a:t> </a:t>
            </a:r>
            <a:r>
              <a:rPr lang="en-US" dirty="0" err="1"/>
              <a:t>ıslak</a:t>
            </a:r>
            <a:r>
              <a:rPr lang="en-US" dirty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mzanın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tr-TR" dirty="0" smtClean="0"/>
              <a:t>i</a:t>
            </a:r>
            <a:r>
              <a:rPr lang="en-US" dirty="0" smtClean="0"/>
              <a:t>n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 smtClean="0"/>
              <a:t>elektron</a:t>
            </a:r>
            <a:r>
              <a:rPr lang="tr-TR" dirty="0"/>
              <a:t>i</a:t>
            </a:r>
            <a:r>
              <a:rPr lang="en-US" dirty="0" smtClean="0"/>
              <a:t>k </a:t>
            </a:r>
            <a:r>
              <a:rPr lang="tr-TR" dirty="0" smtClean="0"/>
              <a:t>i</a:t>
            </a:r>
            <a:r>
              <a:rPr lang="en-US" dirty="0" err="1" smtClean="0"/>
              <a:t>mza</a:t>
            </a:r>
            <a:r>
              <a:rPr lang="en-US" dirty="0" smtClean="0"/>
              <a:t> </a:t>
            </a:r>
            <a:r>
              <a:rPr lang="en-US" dirty="0" err="1" smtClean="0"/>
              <a:t>almıştır</a:t>
            </a:r>
            <a:r>
              <a:rPr lang="en-US" dirty="0" smtClean="0"/>
              <a:t>.</a:t>
            </a:r>
            <a:r>
              <a:rPr lang="tr-TR" dirty="0" smtClean="0"/>
              <a:t> </a:t>
            </a:r>
            <a:r>
              <a:rPr lang="en-US" dirty="0" err="1" smtClean="0"/>
              <a:t>Dolaysıyla</a:t>
            </a:r>
            <a:r>
              <a:rPr lang="en-US" dirty="0" smtClean="0"/>
              <a:t> </a:t>
            </a:r>
            <a:r>
              <a:rPr lang="en-US" dirty="0" err="1" smtClean="0"/>
              <a:t>elektron</a:t>
            </a:r>
            <a:r>
              <a:rPr lang="tr-TR" dirty="0"/>
              <a:t>i</a:t>
            </a:r>
            <a:r>
              <a:rPr lang="en-US" dirty="0" smtClean="0"/>
              <a:t>k </a:t>
            </a:r>
            <a:r>
              <a:rPr lang="en-US" dirty="0" err="1"/>
              <a:t>ortamda</a:t>
            </a:r>
            <a:r>
              <a:rPr lang="en-US" dirty="0"/>
              <a:t> </a:t>
            </a:r>
            <a:r>
              <a:rPr lang="en-US" dirty="0" err="1" smtClean="0"/>
              <a:t>kayded</a:t>
            </a:r>
            <a:r>
              <a:rPr lang="tr-TR" dirty="0"/>
              <a:t>i</a:t>
            </a:r>
            <a:r>
              <a:rPr lang="en-US" dirty="0" err="1" smtClean="0"/>
              <a:t>len</a:t>
            </a:r>
            <a:r>
              <a:rPr lang="en-US" dirty="0" smtClean="0"/>
              <a:t> b</a:t>
            </a:r>
            <a:r>
              <a:rPr lang="tr-TR" dirty="0" smtClean="0"/>
              <a:t>i</a:t>
            </a:r>
            <a:r>
              <a:rPr lang="en-US" dirty="0" smtClean="0"/>
              <a:t>r </a:t>
            </a:r>
            <a:r>
              <a:rPr lang="en-US" dirty="0" err="1"/>
              <a:t>tutanak</a:t>
            </a:r>
            <a:r>
              <a:rPr lang="en-US" dirty="0"/>
              <a:t> </a:t>
            </a:r>
            <a:r>
              <a:rPr lang="en-US" dirty="0" err="1" smtClean="0"/>
              <a:t>güvenl</a:t>
            </a:r>
            <a:r>
              <a:rPr lang="tr-TR" dirty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elektron</a:t>
            </a:r>
            <a:r>
              <a:rPr lang="tr-TR" dirty="0"/>
              <a:t>i</a:t>
            </a:r>
            <a:r>
              <a:rPr lang="en-US" dirty="0" smtClean="0"/>
              <a:t>k </a:t>
            </a:r>
            <a:r>
              <a:rPr lang="tr-TR" dirty="0" smtClean="0"/>
              <a:t>i</a:t>
            </a:r>
            <a:r>
              <a:rPr lang="en-US" dirty="0" err="1" smtClean="0"/>
              <a:t>mza</a:t>
            </a:r>
            <a:r>
              <a:rPr lang="en-US" dirty="0" smtClean="0"/>
              <a:t> </a:t>
            </a:r>
            <a:r>
              <a:rPr lang="tr-TR" dirty="0" smtClean="0"/>
              <a:t>i</a:t>
            </a:r>
            <a:r>
              <a:rPr lang="en-US" dirty="0" smtClean="0"/>
              <a:t>le </a:t>
            </a:r>
            <a:r>
              <a:rPr lang="tr-TR" dirty="0" smtClean="0"/>
              <a:t>i</a:t>
            </a:r>
            <a:r>
              <a:rPr lang="en-US" dirty="0" err="1" smtClean="0"/>
              <a:t>mzalanmadıkça</a:t>
            </a:r>
            <a:r>
              <a:rPr lang="en-US" dirty="0" smtClean="0"/>
              <a:t> </a:t>
            </a:r>
            <a:r>
              <a:rPr lang="en-US" dirty="0" err="1"/>
              <a:t>hukuken</a:t>
            </a:r>
            <a:r>
              <a:rPr lang="en-US" dirty="0"/>
              <a:t> </a:t>
            </a:r>
            <a:r>
              <a:rPr lang="en-US" dirty="0" err="1" smtClean="0"/>
              <a:t>geçerl</a:t>
            </a:r>
            <a:r>
              <a:rPr lang="tr-TR" dirty="0"/>
              <a:t>i</a:t>
            </a:r>
            <a:r>
              <a:rPr lang="en-US" dirty="0" smtClean="0"/>
              <a:t> </a:t>
            </a:r>
            <a:r>
              <a:rPr lang="en-US" dirty="0" err="1"/>
              <a:t>sayılmayacak</a:t>
            </a:r>
            <a:r>
              <a:rPr lang="en-US" dirty="0"/>
              <a:t>, </a:t>
            </a:r>
            <a:r>
              <a:rPr lang="en-US" dirty="0" err="1"/>
              <a:t>eğer</a:t>
            </a:r>
            <a:r>
              <a:rPr lang="en-US" dirty="0"/>
              <a:t> </a:t>
            </a:r>
            <a:r>
              <a:rPr lang="en-US" dirty="0" err="1"/>
              <a:t>çıktısı</a:t>
            </a:r>
            <a:r>
              <a:rPr lang="en-US" dirty="0"/>
              <a:t> </a:t>
            </a:r>
            <a:r>
              <a:rPr lang="en-US" dirty="0" err="1"/>
              <a:t>alınarak</a:t>
            </a:r>
            <a:r>
              <a:rPr lang="en-US" dirty="0"/>
              <a:t> </a:t>
            </a:r>
            <a:r>
              <a:rPr lang="en-US" dirty="0" err="1"/>
              <a:t>ıslak</a:t>
            </a:r>
            <a:r>
              <a:rPr lang="en-US" dirty="0"/>
              <a:t>  </a:t>
            </a:r>
            <a:r>
              <a:rPr lang="tr-TR" dirty="0" smtClean="0"/>
              <a:t>i</a:t>
            </a:r>
            <a:r>
              <a:rPr lang="en-US" dirty="0" err="1" smtClean="0"/>
              <a:t>mza</a:t>
            </a:r>
            <a:r>
              <a:rPr lang="tr-TR" dirty="0" smtClean="0"/>
              <a:t> i</a:t>
            </a:r>
            <a:r>
              <a:rPr lang="en-US" dirty="0" smtClean="0"/>
              <a:t>le </a:t>
            </a:r>
            <a:r>
              <a:rPr lang="tr-TR" dirty="0" smtClean="0"/>
              <a:t>i</a:t>
            </a:r>
            <a:r>
              <a:rPr lang="en-US" dirty="0" err="1" smtClean="0"/>
              <a:t>mzalanırsa</a:t>
            </a:r>
            <a:r>
              <a:rPr lang="tr-TR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zaman</a:t>
            </a:r>
            <a:r>
              <a:rPr lang="en-US" dirty="0"/>
              <a:t> </a:t>
            </a:r>
            <a:r>
              <a:rPr lang="en-US" dirty="0" err="1"/>
              <a:t>hukuk</a:t>
            </a:r>
            <a:r>
              <a:rPr lang="en-US" dirty="0"/>
              <a:t> </a:t>
            </a:r>
            <a:r>
              <a:rPr lang="en-US" dirty="0" err="1" smtClean="0"/>
              <a:t>geçerl</a:t>
            </a:r>
            <a:r>
              <a:rPr lang="tr-TR" dirty="0"/>
              <a:t>i</a:t>
            </a:r>
            <a:r>
              <a:rPr lang="en-US" dirty="0" smtClean="0"/>
              <a:t>l</a:t>
            </a:r>
            <a:r>
              <a:rPr lang="tr-TR" dirty="0" smtClean="0"/>
              <a:t>i</a:t>
            </a:r>
            <a:r>
              <a:rPr lang="en-US" dirty="0" smtClean="0"/>
              <a:t>ğ</a:t>
            </a:r>
            <a:r>
              <a:rPr lang="tr-TR" dirty="0" smtClean="0"/>
              <a:t>i</a:t>
            </a:r>
            <a:r>
              <a:rPr lang="en-US" dirty="0" smtClean="0"/>
              <a:t>n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koruyacaktır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02282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Zabıt</a:t>
            </a:r>
            <a:r>
              <a:rPr lang="en-US" b="1" dirty="0"/>
              <a:t> </a:t>
            </a:r>
            <a:r>
              <a:rPr lang="en-US" b="1" dirty="0" err="1" smtClean="0"/>
              <a:t>Kât</a:t>
            </a:r>
            <a:r>
              <a:rPr lang="tr-TR" b="1" dirty="0"/>
              <a:t>i</a:t>
            </a:r>
            <a:r>
              <a:rPr lang="en-US" b="1" dirty="0" smtClean="0"/>
              <a:t>b</a:t>
            </a:r>
            <a:r>
              <a:rPr lang="tr-TR" b="1" dirty="0" smtClean="0"/>
              <a:t>i</a:t>
            </a:r>
            <a:r>
              <a:rPr lang="en-US" b="1" dirty="0" smtClean="0"/>
              <a:t>n</a:t>
            </a:r>
            <a:r>
              <a:rPr lang="tr-TR" b="1" dirty="0" smtClean="0"/>
              <a:t>i</a:t>
            </a:r>
            <a:r>
              <a:rPr lang="en-US" b="1" dirty="0" smtClean="0"/>
              <a:t>n </a:t>
            </a:r>
            <a:r>
              <a:rPr lang="en-US" b="1" dirty="0" err="1" smtClean="0"/>
              <a:t>Görevler</a:t>
            </a:r>
            <a:r>
              <a:rPr lang="tr-TR" b="1" dirty="0" smtClean="0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US" dirty="0" err="1" smtClean="0"/>
              <a:t>Res’en</a:t>
            </a:r>
            <a:r>
              <a:rPr lang="en-US" dirty="0" smtClean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ara</a:t>
            </a:r>
            <a:r>
              <a:rPr lang="en-US" dirty="0"/>
              <a:t> </a:t>
            </a:r>
            <a:r>
              <a:rPr lang="en-US" dirty="0" err="1"/>
              <a:t>karar</a:t>
            </a:r>
            <a:r>
              <a:rPr lang="en-US" dirty="0"/>
              <a:t> </a:t>
            </a:r>
            <a:r>
              <a:rPr lang="en-US" dirty="0" err="1"/>
              <a:t>gereği</a:t>
            </a:r>
            <a:r>
              <a:rPr lang="en-US" dirty="0"/>
              <a:t> </a:t>
            </a:r>
            <a:r>
              <a:rPr lang="en-US" dirty="0" err="1"/>
              <a:t>kişilere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kurumlara</a:t>
            </a:r>
            <a:r>
              <a:rPr lang="en-US" dirty="0"/>
              <a:t> </a:t>
            </a:r>
            <a:r>
              <a:rPr lang="en-US" dirty="0" err="1"/>
              <a:t>gönderilen</a:t>
            </a:r>
            <a:r>
              <a:rPr lang="en-US" dirty="0"/>
              <a:t> </a:t>
            </a:r>
            <a:r>
              <a:rPr lang="en-US" dirty="0" err="1"/>
              <a:t>müzekkerelerden</a:t>
            </a:r>
            <a:r>
              <a:rPr lang="en-US" dirty="0"/>
              <a:t> </a:t>
            </a:r>
            <a:r>
              <a:rPr lang="en-US" dirty="0" err="1" smtClean="0"/>
              <a:t>cevabı</a:t>
            </a:r>
            <a:r>
              <a:rPr lang="en-US" dirty="0" smtClean="0"/>
              <a:t> </a:t>
            </a:r>
            <a:r>
              <a:rPr lang="en-US" dirty="0" err="1" smtClean="0"/>
              <a:t>gelmeyenler</a:t>
            </a:r>
            <a:r>
              <a:rPr lang="tr-TR" dirty="0" smtClean="0"/>
              <a:t>i</a:t>
            </a:r>
            <a:r>
              <a:rPr lang="en-US" dirty="0" smtClean="0"/>
              <a:t>n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cevap</a:t>
            </a:r>
            <a:r>
              <a:rPr lang="en-US" dirty="0"/>
              <a:t> </a:t>
            </a:r>
            <a:r>
              <a:rPr lang="en-US" dirty="0" err="1" smtClean="0"/>
              <a:t>ver</a:t>
            </a:r>
            <a:r>
              <a:rPr lang="tr-TR" dirty="0"/>
              <a:t>i</a:t>
            </a:r>
            <a:r>
              <a:rPr lang="en-US" dirty="0" err="1" smtClean="0"/>
              <a:t>lmes</a:t>
            </a:r>
            <a:r>
              <a:rPr lang="tr-TR" dirty="0"/>
              <a:t>i</a:t>
            </a:r>
            <a:r>
              <a:rPr lang="en-US" dirty="0" smtClean="0"/>
              <a:t>ne </a:t>
            </a:r>
            <a:r>
              <a:rPr lang="en-US" dirty="0" err="1" smtClean="0"/>
              <a:t>karşın</a:t>
            </a:r>
            <a:r>
              <a:rPr lang="en-US" dirty="0" smtClean="0"/>
              <a:t>,</a:t>
            </a:r>
            <a:r>
              <a:rPr lang="tr-TR" dirty="0" smtClean="0"/>
              <a:t> i</a:t>
            </a:r>
            <a:r>
              <a:rPr lang="en-US" dirty="0" err="1" smtClean="0"/>
              <a:t>sten</a:t>
            </a:r>
            <a:r>
              <a:rPr lang="tr-TR" dirty="0"/>
              <a:t>i</a:t>
            </a:r>
            <a:r>
              <a:rPr lang="en-US" dirty="0" err="1" smtClean="0"/>
              <a:t>len</a:t>
            </a:r>
            <a:r>
              <a:rPr lang="en-US" dirty="0" smtClean="0"/>
              <a:t> b</a:t>
            </a:r>
            <a:r>
              <a:rPr lang="tr-TR" dirty="0" smtClean="0"/>
              <a:t>i</a:t>
            </a:r>
            <a:r>
              <a:rPr lang="en-US" dirty="0" err="1" smtClean="0"/>
              <a:t>lg</a:t>
            </a:r>
            <a:r>
              <a:rPr lang="tr-TR" dirty="0"/>
              <a:t>i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belgeler</a:t>
            </a:r>
            <a:r>
              <a:rPr lang="tr-TR" dirty="0"/>
              <a:t>i</a:t>
            </a:r>
            <a:r>
              <a:rPr lang="en-US" dirty="0" smtClean="0"/>
              <a:t>n</a:t>
            </a:r>
            <a:r>
              <a:rPr lang="tr-TR" dirty="0" smtClean="0"/>
              <a:t> </a:t>
            </a:r>
            <a:r>
              <a:rPr lang="en-US" dirty="0" err="1" smtClean="0"/>
              <a:t>gönder</a:t>
            </a:r>
            <a:r>
              <a:rPr lang="tr-TR" dirty="0" smtClean="0"/>
              <a:t>i</a:t>
            </a:r>
            <a:r>
              <a:rPr lang="en-US" dirty="0" err="1" smtClean="0"/>
              <a:t>lmed</a:t>
            </a:r>
            <a:r>
              <a:rPr lang="tr-TR" dirty="0" smtClean="0"/>
              <a:t>i</a:t>
            </a:r>
            <a:r>
              <a:rPr lang="en-US" dirty="0" smtClean="0"/>
              <a:t>ğ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müzekkereler</a:t>
            </a:r>
            <a:r>
              <a:rPr lang="tr-TR" dirty="0"/>
              <a:t>i</a:t>
            </a:r>
            <a:r>
              <a:rPr lang="en-US" dirty="0" smtClean="0"/>
              <a:t>n </a:t>
            </a:r>
            <a:r>
              <a:rPr lang="en-US" dirty="0" err="1" smtClean="0"/>
              <a:t>tek</a:t>
            </a:r>
            <a:r>
              <a:rPr lang="tr-TR" dirty="0"/>
              <a:t>i</a:t>
            </a:r>
            <a:r>
              <a:rPr lang="en-US" dirty="0" smtClean="0"/>
              <a:t>t</a:t>
            </a:r>
            <a:r>
              <a:rPr lang="tr-TR" dirty="0" smtClean="0"/>
              <a:t>i</a:t>
            </a:r>
            <a:r>
              <a:rPr lang="en-US" dirty="0" smtClean="0"/>
              <a:t>n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yapmak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İncelenip</a:t>
            </a:r>
            <a:r>
              <a:rPr lang="en-US" dirty="0" smtClean="0"/>
              <a:t> </a:t>
            </a:r>
            <a:r>
              <a:rPr lang="en-US" dirty="0" err="1"/>
              <a:t>iade</a:t>
            </a:r>
            <a:r>
              <a:rPr lang="en-US" dirty="0"/>
              <a:t> </a:t>
            </a:r>
            <a:r>
              <a:rPr lang="en-US" dirty="0" err="1"/>
              <a:t>edilmek</a:t>
            </a:r>
            <a:r>
              <a:rPr lang="en-US" dirty="0"/>
              <a:t> </a:t>
            </a:r>
            <a:r>
              <a:rPr lang="en-US" dirty="0" err="1"/>
              <a:t>üzere</a:t>
            </a:r>
            <a:r>
              <a:rPr lang="en-US" dirty="0"/>
              <a:t>, </a:t>
            </a:r>
            <a:r>
              <a:rPr lang="en-US" dirty="0" err="1"/>
              <a:t>bilirkişiye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başka</a:t>
            </a:r>
            <a:r>
              <a:rPr lang="en-US" dirty="0"/>
              <a:t> </a:t>
            </a:r>
            <a:r>
              <a:rPr lang="en-US" dirty="0" err="1"/>
              <a:t>mercilere</a:t>
            </a:r>
            <a:r>
              <a:rPr lang="en-US" dirty="0"/>
              <a:t> </a:t>
            </a:r>
            <a:r>
              <a:rPr lang="en-US" dirty="0" err="1"/>
              <a:t>gönderilen</a:t>
            </a:r>
            <a:r>
              <a:rPr lang="en-US" dirty="0"/>
              <a:t> </a:t>
            </a:r>
            <a:r>
              <a:rPr lang="en-US" dirty="0" err="1" smtClean="0"/>
              <a:t>dosyaların</a:t>
            </a:r>
            <a:r>
              <a:rPr lang="en-US" dirty="0" smtClean="0"/>
              <a:t> </a:t>
            </a:r>
            <a:r>
              <a:rPr lang="en-US" dirty="0" err="1"/>
              <a:t>gömlek</a:t>
            </a:r>
            <a:r>
              <a:rPr lang="en-US" dirty="0"/>
              <a:t> (</a:t>
            </a:r>
            <a:r>
              <a:rPr lang="en-US" dirty="0" err="1"/>
              <a:t>gölge</a:t>
            </a:r>
            <a:r>
              <a:rPr lang="en-US" dirty="0"/>
              <a:t>) </a:t>
            </a:r>
            <a:r>
              <a:rPr lang="en-US" dirty="0" err="1"/>
              <a:t>dosyasını</a:t>
            </a:r>
            <a:r>
              <a:rPr lang="en-US" dirty="0"/>
              <a:t> </a:t>
            </a:r>
            <a:r>
              <a:rPr lang="en-US" dirty="0" err="1"/>
              <a:t>oluşturmak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Kalemde</a:t>
            </a:r>
            <a:r>
              <a:rPr lang="en-US" dirty="0" smtClean="0"/>
              <a:t> </a:t>
            </a:r>
            <a:r>
              <a:rPr lang="en-US" dirty="0" err="1"/>
              <a:t>yapılan</a:t>
            </a:r>
            <a:r>
              <a:rPr lang="en-US" dirty="0"/>
              <a:t> </a:t>
            </a:r>
            <a:r>
              <a:rPr lang="en-US" dirty="0" err="1"/>
              <a:t>tebligatları</a:t>
            </a:r>
            <a:r>
              <a:rPr lang="en-US" dirty="0"/>
              <a:t> </a:t>
            </a:r>
            <a:r>
              <a:rPr lang="en-US" dirty="0" err="1"/>
              <a:t>Tebligat</a:t>
            </a:r>
            <a:r>
              <a:rPr lang="en-US" dirty="0"/>
              <a:t> </a:t>
            </a:r>
            <a:r>
              <a:rPr lang="en-US" dirty="0" err="1"/>
              <a:t>Kanunu’na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düşecek</a:t>
            </a:r>
            <a:r>
              <a:rPr lang="en-US" dirty="0"/>
              <a:t> </a:t>
            </a:r>
            <a:r>
              <a:rPr lang="en-US" dirty="0" err="1"/>
              <a:t>tarzda</a:t>
            </a:r>
            <a:r>
              <a:rPr lang="en-US" dirty="0"/>
              <a:t> </a:t>
            </a:r>
            <a:r>
              <a:rPr lang="en-US" dirty="0" err="1"/>
              <a:t>düzenlemek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Tebliğ</a:t>
            </a:r>
            <a:r>
              <a:rPr lang="en-US" dirty="0" smtClean="0"/>
              <a:t>  </a:t>
            </a:r>
            <a:r>
              <a:rPr lang="en-US" dirty="0" err="1"/>
              <a:t>masrafının</a:t>
            </a:r>
            <a:r>
              <a:rPr lang="en-US" dirty="0"/>
              <a:t>  </a:t>
            </a:r>
            <a:r>
              <a:rPr lang="en-US" dirty="0" err="1"/>
              <a:t>pul</a:t>
            </a:r>
            <a:r>
              <a:rPr lang="en-US" dirty="0"/>
              <a:t>  </a:t>
            </a:r>
            <a:r>
              <a:rPr lang="en-US" dirty="0" err="1"/>
              <a:t>olarak</a:t>
            </a:r>
            <a:r>
              <a:rPr lang="en-US" dirty="0"/>
              <a:t>  </a:t>
            </a:r>
            <a:r>
              <a:rPr lang="en-US" dirty="0" err="1"/>
              <a:t>verilmesi</a:t>
            </a:r>
            <a:r>
              <a:rPr lang="en-US" dirty="0"/>
              <a:t>  </a:t>
            </a:r>
            <a:r>
              <a:rPr lang="en-US" dirty="0" err="1"/>
              <a:t>hâlinde</a:t>
            </a:r>
            <a:r>
              <a:rPr lang="en-US" dirty="0"/>
              <a:t>,  </a:t>
            </a:r>
            <a:r>
              <a:rPr lang="en-US" dirty="0" err="1"/>
              <a:t>pul</a:t>
            </a:r>
            <a:r>
              <a:rPr lang="en-US" dirty="0"/>
              <a:t>  </a:t>
            </a:r>
            <a:r>
              <a:rPr lang="en-US" dirty="0" err="1"/>
              <a:t>miktarını</a:t>
            </a:r>
            <a:r>
              <a:rPr lang="en-US" dirty="0"/>
              <a:t>,  </a:t>
            </a:r>
            <a:r>
              <a:rPr lang="en-US" dirty="0" err="1"/>
              <a:t>kim</a:t>
            </a:r>
            <a:r>
              <a:rPr lang="en-US" dirty="0"/>
              <a:t>  </a:t>
            </a:r>
            <a:r>
              <a:rPr lang="en-US" dirty="0" err="1"/>
              <a:t>tarafından</a:t>
            </a:r>
            <a:r>
              <a:rPr lang="en-US" dirty="0"/>
              <a:t>  ne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ver</a:t>
            </a:r>
            <a:r>
              <a:rPr lang="tr-TR" dirty="0"/>
              <a:t>i</a:t>
            </a:r>
            <a:r>
              <a:rPr lang="en-US" dirty="0" err="1" smtClean="0"/>
              <a:t>ld</a:t>
            </a:r>
            <a:r>
              <a:rPr lang="tr-TR" dirty="0" smtClean="0"/>
              <a:t>i</a:t>
            </a:r>
            <a:r>
              <a:rPr lang="en-US" dirty="0" smtClean="0"/>
              <a:t>ğ</a:t>
            </a:r>
            <a:r>
              <a:rPr lang="tr-TR" dirty="0" smtClean="0"/>
              <a:t>i</a:t>
            </a:r>
            <a:r>
              <a:rPr lang="en-US" dirty="0" smtClean="0"/>
              <a:t>n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duruşma</a:t>
            </a:r>
            <a:r>
              <a:rPr lang="en-US" dirty="0"/>
              <a:t> </a:t>
            </a:r>
            <a:r>
              <a:rPr lang="en-US" dirty="0" err="1"/>
              <a:t>tutanağının</a:t>
            </a:r>
            <a:r>
              <a:rPr lang="en-US" dirty="0"/>
              <a:t> </a:t>
            </a:r>
            <a:r>
              <a:rPr lang="en-US" dirty="0" err="1"/>
              <a:t>altına</a:t>
            </a:r>
            <a:r>
              <a:rPr lang="en-US" dirty="0"/>
              <a:t> </a:t>
            </a:r>
            <a:r>
              <a:rPr lang="en-US" dirty="0" err="1"/>
              <a:t>şerh</a:t>
            </a:r>
            <a:r>
              <a:rPr lang="en-US" dirty="0"/>
              <a:t> </a:t>
            </a:r>
            <a:r>
              <a:rPr lang="en-US" dirty="0" err="1"/>
              <a:t>düşerek</a:t>
            </a:r>
            <a:r>
              <a:rPr lang="en-US" dirty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mzalamak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tesl</a:t>
            </a:r>
            <a:r>
              <a:rPr lang="tr-TR" dirty="0" smtClean="0"/>
              <a:t>i</a:t>
            </a:r>
            <a:r>
              <a:rPr lang="en-US" dirty="0" smtClean="0"/>
              <a:t>m</a:t>
            </a:r>
            <a:r>
              <a:rPr lang="tr-TR" dirty="0" smtClean="0"/>
              <a:t> </a:t>
            </a:r>
            <a:r>
              <a:rPr lang="en-US" dirty="0" err="1" smtClean="0"/>
              <a:t>eden</a:t>
            </a:r>
            <a:r>
              <a:rPr lang="tr-TR" dirty="0" smtClean="0"/>
              <a:t>i</a:t>
            </a:r>
            <a:r>
              <a:rPr lang="en-US" dirty="0" smtClean="0"/>
              <a:t>n</a:t>
            </a:r>
            <a:r>
              <a:rPr lang="tr-TR" dirty="0"/>
              <a:t> </a:t>
            </a:r>
            <a:r>
              <a:rPr lang="en-US" dirty="0" smtClean="0"/>
              <a:t>de </a:t>
            </a:r>
            <a:r>
              <a:rPr lang="tr-TR" dirty="0" smtClean="0"/>
              <a:t>i</a:t>
            </a:r>
            <a:r>
              <a:rPr lang="en-US" dirty="0" err="1" smtClean="0"/>
              <a:t>mzasını</a:t>
            </a:r>
            <a:r>
              <a:rPr lang="en-US" dirty="0" smtClean="0"/>
              <a:t> </a:t>
            </a:r>
            <a:r>
              <a:rPr lang="en-US" dirty="0" err="1"/>
              <a:t>almak</a:t>
            </a:r>
            <a:r>
              <a:rPr lang="en-US" dirty="0"/>
              <a:t>.</a:t>
            </a:r>
          </a:p>
          <a:p>
            <a:pPr algn="just"/>
            <a:r>
              <a:rPr lang="tr-TR" dirty="0" smtClean="0"/>
              <a:t>T</a:t>
            </a:r>
            <a:r>
              <a:rPr lang="en-US" dirty="0" err="1" smtClean="0"/>
              <a:t>ebliğ</a:t>
            </a:r>
            <a:r>
              <a:rPr lang="en-US" dirty="0" smtClean="0"/>
              <a:t>  </a:t>
            </a:r>
            <a:r>
              <a:rPr lang="en-US" dirty="0" err="1"/>
              <a:t>masrafı</a:t>
            </a:r>
            <a:r>
              <a:rPr lang="en-US" dirty="0"/>
              <a:t>  </a:t>
            </a:r>
            <a:r>
              <a:rPr lang="en-US" dirty="0" err="1"/>
              <a:t>pul</a:t>
            </a:r>
            <a:r>
              <a:rPr lang="en-US" dirty="0"/>
              <a:t>  </a:t>
            </a:r>
            <a:r>
              <a:rPr lang="en-US" dirty="0" err="1"/>
              <a:t>olarak</a:t>
            </a:r>
            <a:r>
              <a:rPr lang="en-US" dirty="0"/>
              <a:t>  </a:t>
            </a:r>
            <a:r>
              <a:rPr lang="en-US" dirty="0" err="1"/>
              <a:t>tahsil</a:t>
            </a:r>
            <a:r>
              <a:rPr lang="en-US" dirty="0"/>
              <a:t>  </a:t>
            </a:r>
            <a:r>
              <a:rPr lang="en-US" dirty="0" err="1"/>
              <a:t>edildikten</a:t>
            </a:r>
            <a:r>
              <a:rPr lang="en-US" dirty="0"/>
              <a:t>  </a:t>
            </a:r>
            <a:r>
              <a:rPr lang="en-US" dirty="0" err="1"/>
              <a:t>sonra</a:t>
            </a:r>
            <a:r>
              <a:rPr lang="en-US" dirty="0"/>
              <a:t>,  </a:t>
            </a:r>
            <a:r>
              <a:rPr lang="en-US" dirty="0" err="1"/>
              <a:t>kalemde</a:t>
            </a:r>
            <a:r>
              <a:rPr lang="en-US" dirty="0"/>
              <a:t>  </a:t>
            </a:r>
            <a:r>
              <a:rPr lang="en-US" dirty="0" err="1"/>
              <a:t>tebliğ</a:t>
            </a:r>
            <a:r>
              <a:rPr lang="en-US" dirty="0"/>
              <a:t>  </a:t>
            </a:r>
            <a:r>
              <a:rPr lang="en-US" dirty="0" err="1"/>
              <a:t>yapılması</a:t>
            </a:r>
            <a:r>
              <a:rPr lang="en-US" dirty="0"/>
              <a:t> 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 smtClean="0"/>
              <a:t>tebl</a:t>
            </a:r>
            <a:r>
              <a:rPr lang="tr-TR" dirty="0" smtClean="0"/>
              <a:t>i</a:t>
            </a:r>
            <a:r>
              <a:rPr lang="en-US" dirty="0" err="1" smtClean="0"/>
              <a:t>ğden</a:t>
            </a:r>
            <a:r>
              <a:rPr lang="en-US" dirty="0" smtClean="0"/>
              <a:t> </a:t>
            </a:r>
            <a:r>
              <a:rPr lang="en-US" dirty="0" err="1" smtClean="0"/>
              <a:t>vazgeç</a:t>
            </a:r>
            <a:r>
              <a:rPr lang="tr-TR" dirty="0" smtClean="0"/>
              <a:t>i</a:t>
            </a:r>
            <a:r>
              <a:rPr lang="en-US" dirty="0" err="1" smtClean="0"/>
              <a:t>lme</a:t>
            </a:r>
            <a:r>
              <a:rPr lang="en-US" dirty="0" smtClean="0"/>
              <a:t> net</a:t>
            </a:r>
            <a:r>
              <a:rPr lang="tr-TR" dirty="0" smtClean="0"/>
              <a:t>i</a:t>
            </a:r>
            <a:r>
              <a:rPr lang="en-US" dirty="0" err="1" smtClean="0"/>
              <a:t>ces</a:t>
            </a:r>
            <a:r>
              <a:rPr lang="tr-TR" dirty="0" smtClean="0"/>
              <a:t>i</a:t>
            </a:r>
            <a:r>
              <a:rPr lang="en-US" dirty="0" err="1" smtClean="0"/>
              <a:t>nde</a:t>
            </a:r>
            <a:r>
              <a:rPr lang="en-US" dirty="0" smtClean="0"/>
              <a:t> </a:t>
            </a:r>
            <a:r>
              <a:rPr lang="en-US" dirty="0" err="1"/>
              <a:t>dosyada</a:t>
            </a:r>
            <a:r>
              <a:rPr lang="en-US" dirty="0"/>
              <a:t> </a:t>
            </a:r>
            <a:r>
              <a:rPr lang="en-US" dirty="0" err="1"/>
              <a:t>kalan</a:t>
            </a:r>
            <a:r>
              <a:rPr lang="en-US" dirty="0"/>
              <a:t> </a:t>
            </a:r>
            <a:r>
              <a:rPr lang="en-US" dirty="0" err="1"/>
              <a:t>pullar</a:t>
            </a:r>
            <a:r>
              <a:rPr lang="en-US" dirty="0"/>
              <a:t> </a:t>
            </a:r>
            <a:r>
              <a:rPr lang="tr-TR" dirty="0" smtClean="0"/>
              <a:t>i</a:t>
            </a:r>
            <a:r>
              <a:rPr lang="en-US" dirty="0" smtClean="0"/>
              <a:t>le </a:t>
            </a:r>
            <a:r>
              <a:rPr lang="en-US" dirty="0" err="1"/>
              <a:t>masraf</a:t>
            </a:r>
            <a:r>
              <a:rPr lang="en-US" dirty="0"/>
              <a:t> </a:t>
            </a:r>
            <a:r>
              <a:rPr lang="en-US" dirty="0" err="1"/>
              <a:t>fazlası</a:t>
            </a:r>
            <a:r>
              <a:rPr lang="en-US" dirty="0"/>
              <a:t> </a:t>
            </a:r>
            <a:r>
              <a:rPr lang="en-US" dirty="0" err="1"/>
              <a:t>artan</a:t>
            </a:r>
            <a:r>
              <a:rPr lang="en-US" dirty="0"/>
              <a:t> </a:t>
            </a:r>
            <a:r>
              <a:rPr lang="en-US" dirty="0" err="1" smtClean="0"/>
              <a:t>pulların</a:t>
            </a:r>
            <a:r>
              <a:rPr lang="en-US" dirty="0" smtClean="0"/>
              <a:t> </a:t>
            </a:r>
            <a:r>
              <a:rPr lang="en-US" dirty="0" err="1"/>
              <a:t>tutanak</a:t>
            </a:r>
            <a:r>
              <a:rPr lang="en-US" dirty="0"/>
              <a:t> </a:t>
            </a:r>
            <a:r>
              <a:rPr lang="en-US" dirty="0" err="1"/>
              <a:t>karşılığında</a:t>
            </a:r>
            <a:r>
              <a:rPr lang="en-US" dirty="0"/>
              <a:t> </a:t>
            </a:r>
            <a:r>
              <a:rPr lang="en-US" dirty="0" err="1"/>
              <a:t>derhâl</a:t>
            </a:r>
            <a:r>
              <a:rPr lang="en-US" dirty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lg</a:t>
            </a:r>
            <a:r>
              <a:rPr lang="tr-TR" dirty="0" smtClean="0"/>
              <a:t>i</a:t>
            </a:r>
            <a:r>
              <a:rPr lang="en-US" dirty="0" smtClean="0"/>
              <a:t>l</a:t>
            </a:r>
            <a:r>
              <a:rPr lang="tr-TR" dirty="0" smtClean="0"/>
              <a:t>i</a:t>
            </a:r>
            <a:r>
              <a:rPr lang="en-US" dirty="0" smtClean="0"/>
              <a:t>s</a:t>
            </a:r>
            <a:r>
              <a:rPr lang="tr-TR" dirty="0" smtClean="0"/>
              <a:t>i</a:t>
            </a:r>
            <a:r>
              <a:rPr lang="en-US" dirty="0" smtClean="0"/>
              <a:t>ne </a:t>
            </a:r>
            <a:r>
              <a:rPr lang="tr-TR" dirty="0" smtClean="0"/>
              <a:t>i</a:t>
            </a:r>
            <a:r>
              <a:rPr lang="en-US" dirty="0" err="1" smtClean="0"/>
              <a:t>ade</a:t>
            </a:r>
            <a:r>
              <a:rPr lang="tr-TR" dirty="0"/>
              <a:t> </a:t>
            </a:r>
            <a:r>
              <a:rPr lang="en-US" dirty="0" err="1" smtClean="0"/>
              <a:t>etmek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Çıkarılacak</a:t>
            </a:r>
            <a:r>
              <a:rPr lang="en-US" dirty="0" smtClean="0"/>
              <a:t>  </a:t>
            </a:r>
            <a:r>
              <a:rPr lang="en-US" dirty="0" err="1"/>
              <a:t>tebligatlarda</a:t>
            </a:r>
            <a:r>
              <a:rPr lang="en-US" dirty="0"/>
              <a:t>  </a:t>
            </a:r>
            <a:r>
              <a:rPr lang="en-US" dirty="0" err="1"/>
              <a:t>ilgilisine</a:t>
            </a:r>
            <a:r>
              <a:rPr lang="en-US" dirty="0"/>
              <a:t>  </a:t>
            </a:r>
            <a:r>
              <a:rPr lang="en-US" dirty="0" err="1"/>
              <a:t>göre</a:t>
            </a:r>
            <a:r>
              <a:rPr lang="en-US" dirty="0"/>
              <a:t>  </a:t>
            </a:r>
            <a:r>
              <a:rPr lang="en-US" dirty="0" err="1"/>
              <a:t>yasal</a:t>
            </a:r>
            <a:r>
              <a:rPr lang="en-US" dirty="0"/>
              <a:t>  </a:t>
            </a:r>
            <a:r>
              <a:rPr lang="en-US" dirty="0" err="1"/>
              <a:t>meşruhatını</a:t>
            </a:r>
            <a:r>
              <a:rPr lang="en-US" dirty="0"/>
              <a:t>  </a:t>
            </a:r>
            <a:r>
              <a:rPr lang="en-US" dirty="0" err="1"/>
              <a:t>yazmak</a:t>
            </a:r>
            <a:r>
              <a:rPr lang="en-US" dirty="0"/>
              <a:t>,  </a:t>
            </a:r>
            <a:r>
              <a:rPr lang="en-US" dirty="0" err="1"/>
              <a:t>meşruhatın</a:t>
            </a:r>
            <a:r>
              <a:rPr lang="en-US" dirty="0"/>
              <a:t> </a:t>
            </a:r>
            <a:r>
              <a:rPr lang="en-US" dirty="0" err="1" smtClean="0"/>
              <a:t>okunaklı</a:t>
            </a:r>
            <a:r>
              <a:rPr lang="en-US" dirty="0" smtClean="0"/>
              <a:t> </a:t>
            </a:r>
            <a:r>
              <a:rPr lang="en-US" dirty="0" err="1"/>
              <a:t>olmasına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tr-TR" dirty="0" smtClean="0"/>
              <a:t>i</a:t>
            </a:r>
            <a:r>
              <a:rPr lang="en-US" dirty="0" err="1" smtClean="0"/>
              <a:t>kkat</a:t>
            </a:r>
            <a:r>
              <a:rPr lang="en-US" dirty="0" smtClean="0"/>
              <a:t> </a:t>
            </a:r>
            <a:r>
              <a:rPr lang="en-US" dirty="0" err="1"/>
              <a:t>etmek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Dava</a:t>
            </a:r>
            <a:r>
              <a:rPr lang="en-US" dirty="0"/>
              <a:t>, </a:t>
            </a:r>
            <a:r>
              <a:rPr lang="en-US" dirty="0" err="1"/>
              <a:t>kovuşturma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soruşturma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düşünce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görüşlerini</a:t>
            </a:r>
            <a:r>
              <a:rPr lang="en-US" dirty="0"/>
              <a:t> </a:t>
            </a:r>
            <a:r>
              <a:rPr lang="en-US" dirty="0" err="1"/>
              <a:t>açıklamamak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90351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Zabıt</a:t>
            </a:r>
            <a:r>
              <a:rPr lang="en-US" b="1" dirty="0"/>
              <a:t> </a:t>
            </a:r>
            <a:r>
              <a:rPr lang="en-US" b="1" dirty="0" err="1" smtClean="0"/>
              <a:t>Kât</a:t>
            </a:r>
            <a:r>
              <a:rPr lang="tr-TR" b="1" dirty="0"/>
              <a:t>i</a:t>
            </a:r>
            <a:r>
              <a:rPr lang="en-US" b="1" dirty="0" smtClean="0"/>
              <a:t>b</a:t>
            </a:r>
            <a:r>
              <a:rPr lang="tr-TR" b="1" dirty="0" smtClean="0"/>
              <a:t>i</a:t>
            </a:r>
            <a:r>
              <a:rPr lang="en-US" b="1" dirty="0" smtClean="0"/>
              <a:t>n</a:t>
            </a:r>
            <a:r>
              <a:rPr lang="tr-TR" b="1" dirty="0" smtClean="0"/>
              <a:t>i</a:t>
            </a:r>
            <a:r>
              <a:rPr lang="en-US" b="1" dirty="0" smtClean="0"/>
              <a:t>n </a:t>
            </a:r>
            <a:r>
              <a:rPr lang="en-US" b="1" dirty="0" err="1" smtClean="0"/>
              <a:t>Görevler</a:t>
            </a:r>
            <a:r>
              <a:rPr lang="tr-TR" b="1" dirty="0" smtClean="0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/>
              <a:t>UYAP </a:t>
            </a:r>
            <a:r>
              <a:rPr lang="en-US" dirty="0" err="1"/>
              <a:t>kapsamında</a:t>
            </a:r>
            <a:r>
              <a:rPr lang="en-US" dirty="0"/>
              <a:t> </a:t>
            </a:r>
            <a:r>
              <a:rPr lang="en-US" dirty="0" err="1"/>
              <a:t>kendisine</a:t>
            </a:r>
            <a:r>
              <a:rPr lang="en-US" dirty="0"/>
              <a:t> </a:t>
            </a:r>
            <a:r>
              <a:rPr lang="en-US" dirty="0" err="1"/>
              <a:t>verilen</a:t>
            </a:r>
            <a:r>
              <a:rPr lang="en-US" dirty="0"/>
              <a:t> </a:t>
            </a:r>
            <a:r>
              <a:rPr lang="en-US" dirty="0" err="1"/>
              <a:t>şifreleri</a:t>
            </a:r>
            <a:r>
              <a:rPr lang="en-US" dirty="0"/>
              <a:t> </a:t>
            </a:r>
            <a:r>
              <a:rPr lang="en-US" dirty="0" err="1"/>
              <a:t>hiç</a:t>
            </a:r>
            <a:r>
              <a:rPr lang="en-US" dirty="0"/>
              <a:t> </a:t>
            </a:r>
            <a:r>
              <a:rPr lang="en-US" dirty="0" err="1"/>
              <a:t>kimseye</a:t>
            </a:r>
            <a:r>
              <a:rPr lang="en-US" dirty="0"/>
              <a:t> </a:t>
            </a:r>
            <a:r>
              <a:rPr lang="en-US" dirty="0" err="1"/>
              <a:t>bildirmemek</a:t>
            </a:r>
            <a:r>
              <a:rPr lang="en-US" dirty="0"/>
              <a:t>, </a:t>
            </a:r>
            <a:r>
              <a:rPr lang="en-US" dirty="0" err="1"/>
              <a:t>başkasına</a:t>
            </a:r>
            <a:r>
              <a:rPr lang="en-US" dirty="0"/>
              <a:t> </a:t>
            </a:r>
            <a:r>
              <a:rPr lang="en-US" dirty="0" smtClean="0"/>
              <a:t>a</a:t>
            </a:r>
            <a:r>
              <a:rPr lang="tr-TR" dirty="0" smtClean="0"/>
              <a:t>i</a:t>
            </a:r>
            <a:r>
              <a:rPr lang="en-US" dirty="0" smtClean="0"/>
              <a:t>t ş</a:t>
            </a:r>
            <a:r>
              <a:rPr lang="tr-TR" dirty="0" smtClean="0"/>
              <a:t>i</a:t>
            </a:r>
            <a:r>
              <a:rPr lang="en-US" dirty="0" err="1" smtClean="0"/>
              <a:t>frelerle</a:t>
            </a:r>
            <a:r>
              <a:rPr lang="en-US" dirty="0" smtClean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şlem</a:t>
            </a:r>
            <a:r>
              <a:rPr lang="en-US" dirty="0" smtClean="0"/>
              <a:t> </a:t>
            </a:r>
            <a:r>
              <a:rPr lang="en-US" dirty="0" err="1"/>
              <a:t>yapmamak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Kendisine</a:t>
            </a:r>
            <a:r>
              <a:rPr lang="en-US" dirty="0" smtClean="0"/>
              <a:t> </a:t>
            </a:r>
            <a:r>
              <a:rPr lang="en-US" dirty="0" err="1"/>
              <a:t>teslim</a:t>
            </a:r>
            <a:r>
              <a:rPr lang="en-US" dirty="0"/>
              <a:t> </a:t>
            </a:r>
            <a:r>
              <a:rPr lang="en-US" dirty="0" err="1"/>
              <a:t>edilen</a:t>
            </a:r>
            <a:r>
              <a:rPr lang="en-US" dirty="0"/>
              <a:t> </a:t>
            </a:r>
            <a:r>
              <a:rPr lang="en-US" dirty="0" err="1"/>
              <a:t>bilgisayar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malzemelerini</a:t>
            </a:r>
            <a:r>
              <a:rPr lang="en-US" dirty="0"/>
              <a:t> </a:t>
            </a:r>
            <a:r>
              <a:rPr lang="en-US" dirty="0" err="1"/>
              <a:t>itina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kullanmak</a:t>
            </a:r>
            <a:r>
              <a:rPr lang="en-US" dirty="0"/>
              <a:t>, </a:t>
            </a:r>
            <a:r>
              <a:rPr lang="en-US" dirty="0" err="1"/>
              <a:t>bakımını</a:t>
            </a:r>
            <a:r>
              <a:rPr lang="en-US" dirty="0"/>
              <a:t> </a:t>
            </a:r>
            <a:r>
              <a:rPr lang="en-US" dirty="0" err="1" smtClean="0"/>
              <a:t>yapmak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lg</a:t>
            </a:r>
            <a:r>
              <a:rPr lang="tr-TR" dirty="0" smtClean="0"/>
              <a:t>i</a:t>
            </a:r>
            <a:r>
              <a:rPr lang="en-US" dirty="0" smtClean="0"/>
              <a:t>s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bulunmayan</a:t>
            </a:r>
            <a:r>
              <a:rPr lang="en-US" dirty="0"/>
              <a:t> </a:t>
            </a:r>
            <a:r>
              <a:rPr lang="en-US" dirty="0" smtClean="0"/>
              <a:t>k</a:t>
            </a:r>
            <a:r>
              <a:rPr lang="tr-TR" dirty="0" smtClean="0"/>
              <a:t>i</a:t>
            </a:r>
            <a:r>
              <a:rPr lang="en-US" dirty="0" smtClean="0"/>
              <a:t>ş</a:t>
            </a:r>
            <a:r>
              <a:rPr lang="tr-TR" dirty="0"/>
              <a:t>i</a:t>
            </a:r>
            <a:r>
              <a:rPr lang="en-US" dirty="0" err="1" smtClean="0"/>
              <a:t>lere</a:t>
            </a:r>
            <a:r>
              <a:rPr lang="en-US" dirty="0" smtClean="0"/>
              <a:t> </a:t>
            </a:r>
            <a:r>
              <a:rPr lang="en-US" dirty="0" err="1"/>
              <a:t>kullandırmamak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Adalet</a:t>
            </a:r>
            <a:r>
              <a:rPr lang="en-US" dirty="0" smtClean="0"/>
              <a:t> </a:t>
            </a:r>
            <a:r>
              <a:rPr lang="en-US" dirty="0" err="1"/>
              <a:t>Bakanlığı</a:t>
            </a:r>
            <a:r>
              <a:rPr lang="en-US" dirty="0"/>
              <a:t> </a:t>
            </a:r>
            <a:r>
              <a:rPr lang="en-US" dirty="0" err="1"/>
              <a:t>Müsteşarlığının</a:t>
            </a:r>
            <a:r>
              <a:rPr lang="en-US" dirty="0"/>
              <a:t> 123,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İşlem</a:t>
            </a:r>
            <a:r>
              <a:rPr lang="en-US" dirty="0"/>
              <a:t> </a:t>
            </a:r>
            <a:r>
              <a:rPr lang="en-US" dirty="0" err="1"/>
              <a:t>Dairesi</a:t>
            </a:r>
            <a:r>
              <a:rPr lang="en-US" dirty="0"/>
              <a:t> </a:t>
            </a:r>
            <a:r>
              <a:rPr lang="en-US" dirty="0" err="1"/>
              <a:t>Başkanlığının</a:t>
            </a:r>
            <a:r>
              <a:rPr lang="en-US" dirty="0"/>
              <a:t> 124/1 </a:t>
            </a:r>
            <a:r>
              <a:rPr lang="en-US" dirty="0" err="1" smtClean="0"/>
              <a:t>Sayılı</a:t>
            </a:r>
            <a:r>
              <a:rPr lang="en-US" dirty="0" smtClean="0"/>
              <a:t> </a:t>
            </a:r>
            <a:r>
              <a:rPr lang="en-US" dirty="0" err="1"/>
              <a:t>Genelgeler</a:t>
            </a:r>
            <a:r>
              <a:rPr lang="en-US" dirty="0"/>
              <a:t>  </a:t>
            </a:r>
            <a:r>
              <a:rPr lang="en-US" dirty="0" err="1"/>
              <a:t>doğrultusunda</a:t>
            </a:r>
            <a:r>
              <a:rPr lang="en-US" dirty="0"/>
              <a:t> </a:t>
            </a:r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,</a:t>
            </a:r>
          </a:p>
          <a:p>
            <a:pPr algn="just"/>
            <a:r>
              <a:rPr lang="en-US" dirty="0" smtClean="0"/>
              <a:t>UYAP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listesini</a:t>
            </a:r>
            <a:r>
              <a:rPr lang="en-US" dirty="0"/>
              <a:t> </a:t>
            </a:r>
            <a:r>
              <a:rPr lang="en-US" dirty="0" err="1"/>
              <a:t>günlük</a:t>
            </a:r>
            <a:r>
              <a:rPr lang="en-US" dirty="0"/>
              <a:t> </a:t>
            </a:r>
            <a:r>
              <a:rPr lang="en-US" dirty="0" err="1"/>
              <a:t>takip</a:t>
            </a:r>
            <a:r>
              <a:rPr lang="en-US" dirty="0"/>
              <a:t> </a:t>
            </a:r>
            <a:r>
              <a:rPr lang="en-US" dirty="0" err="1"/>
              <a:t>ederek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/>
              <a:t>birikimine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evrakın</a:t>
            </a:r>
            <a:r>
              <a:rPr lang="en-US" dirty="0"/>
              <a:t> </a:t>
            </a:r>
            <a:r>
              <a:rPr lang="en-US" dirty="0" err="1"/>
              <a:t>uzun</a:t>
            </a:r>
            <a:r>
              <a:rPr lang="en-US" dirty="0"/>
              <a:t> </a:t>
            </a:r>
            <a:r>
              <a:rPr lang="en-US" dirty="0" err="1"/>
              <a:t>süre</a:t>
            </a:r>
            <a:r>
              <a:rPr lang="en-US" dirty="0"/>
              <a:t> </a:t>
            </a:r>
            <a:r>
              <a:rPr lang="en-US" dirty="0" err="1"/>
              <a:t>işlemsiz</a:t>
            </a:r>
            <a:r>
              <a:rPr lang="en-US" dirty="0"/>
              <a:t> </a:t>
            </a:r>
            <a:r>
              <a:rPr lang="en-US" dirty="0" err="1" smtClean="0"/>
              <a:t>kalmasına</a:t>
            </a:r>
            <a:r>
              <a:rPr lang="en-US" dirty="0" smtClean="0"/>
              <a:t> </a:t>
            </a:r>
            <a:r>
              <a:rPr lang="en-US" dirty="0" err="1" smtClean="0"/>
              <a:t>sebeb</a:t>
            </a:r>
            <a:r>
              <a:rPr lang="tr-TR" dirty="0" smtClean="0"/>
              <a:t>i</a:t>
            </a:r>
            <a:r>
              <a:rPr lang="en-US" dirty="0" smtClean="0"/>
              <a:t>yet </a:t>
            </a:r>
            <a:r>
              <a:rPr lang="en-US" dirty="0" err="1"/>
              <a:t>vermemek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Mevzuattan</a:t>
            </a:r>
            <a:r>
              <a:rPr lang="en-US" dirty="0" smtClean="0"/>
              <a:t> </a:t>
            </a:r>
            <a:r>
              <a:rPr lang="en-US" dirty="0" err="1" smtClean="0"/>
              <a:t>kaynaklanan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hâkim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yazı</a:t>
            </a:r>
            <a:r>
              <a:rPr lang="en-US" dirty="0" smtClean="0"/>
              <a:t> </a:t>
            </a:r>
            <a:r>
              <a:rPr lang="en-US" dirty="0" err="1" smtClean="0"/>
              <a:t>işleri</a:t>
            </a:r>
            <a:r>
              <a:rPr lang="en-US" dirty="0" smtClean="0"/>
              <a:t>  </a:t>
            </a:r>
            <a:r>
              <a:rPr lang="en-US" dirty="0" err="1"/>
              <a:t>müdürünün</a:t>
            </a:r>
            <a:r>
              <a:rPr lang="en-US" dirty="0"/>
              <a:t> </a:t>
            </a:r>
            <a:r>
              <a:rPr lang="en-US" dirty="0" err="1" smtClean="0"/>
              <a:t>vereceği</a:t>
            </a:r>
            <a:r>
              <a:rPr lang="en-US" dirty="0" smtClean="0"/>
              <a:t> </a:t>
            </a:r>
            <a:r>
              <a:rPr lang="en-US" dirty="0" err="1" smtClean="0"/>
              <a:t>diğer</a:t>
            </a:r>
            <a:r>
              <a:rPr lang="tr-TR" dirty="0" smtClean="0"/>
              <a:t> </a:t>
            </a:r>
            <a:r>
              <a:rPr lang="en-US" dirty="0" err="1" smtClean="0"/>
              <a:t>görevler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tr-TR" dirty="0" smtClean="0"/>
              <a:t>i</a:t>
            </a:r>
            <a:r>
              <a:rPr lang="en-US" dirty="0" smtClean="0"/>
              <a:t>ne get</a:t>
            </a:r>
            <a:r>
              <a:rPr lang="tr-TR" dirty="0" smtClean="0"/>
              <a:t>i</a:t>
            </a:r>
            <a:r>
              <a:rPr lang="en-US" dirty="0" err="1" smtClean="0"/>
              <a:t>rmek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83999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Zabıt</a:t>
            </a:r>
            <a:r>
              <a:rPr lang="en-US" b="1" dirty="0"/>
              <a:t> </a:t>
            </a:r>
            <a:r>
              <a:rPr lang="en-US" b="1" dirty="0" err="1" smtClean="0"/>
              <a:t>Kât</a:t>
            </a:r>
            <a:r>
              <a:rPr lang="tr-TR" b="1" dirty="0"/>
              <a:t>i</a:t>
            </a:r>
            <a:r>
              <a:rPr lang="en-US" b="1" dirty="0" smtClean="0"/>
              <a:t>b</a:t>
            </a:r>
            <a:r>
              <a:rPr lang="tr-TR" b="1" dirty="0" smtClean="0"/>
              <a:t>i</a:t>
            </a:r>
            <a:r>
              <a:rPr lang="en-US" b="1" dirty="0" smtClean="0"/>
              <a:t>n</a:t>
            </a:r>
            <a:r>
              <a:rPr lang="tr-TR" b="1" dirty="0" smtClean="0"/>
              <a:t>i</a:t>
            </a:r>
            <a:r>
              <a:rPr lang="en-US" b="1" dirty="0" smtClean="0"/>
              <a:t>n </a:t>
            </a:r>
            <a:r>
              <a:rPr lang="en-US" b="1" dirty="0" err="1" smtClean="0"/>
              <a:t>Görevler</a:t>
            </a:r>
            <a:r>
              <a:rPr lang="tr-TR" b="1" dirty="0" smtClean="0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dirty="0" err="1"/>
              <a:t>Davada</a:t>
            </a:r>
            <a:r>
              <a:rPr lang="en-US" dirty="0"/>
              <a:t> </a:t>
            </a:r>
            <a:r>
              <a:rPr lang="en-US" dirty="0" err="1" smtClean="0"/>
              <a:t>görevl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zabıt</a:t>
            </a:r>
            <a:r>
              <a:rPr lang="en-US" dirty="0"/>
              <a:t> </a:t>
            </a:r>
            <a:r>
              <a:rPr lang="en-US" dirty="0" err="1" smtClean="0"/>
              <a:t>kât</a:t>
            </a:r>
            <a:r>
              <a:rPr lang="tr-TR" dirty="0" smtClean="0"/>
              <a:t>i</a:t>
            </a:r>
            <a:r>
              <a:rPr lang="en-US" dirty="0" smtClean="0"/>
              <a:t>b</a:t>
            </a:r>
            <a:r>
              <a:rPr lang="tr-TR" dirty="0" smtClean="0"/>
              <a:t>i</a:t>
            </a:r>
            <a:r>
              <a:rPr lang="en-US" dirty="0" smtClean="0"/>
              <a:t>, </a:t>
            </a:r>
            <a:r>
              <a:rPr lang="en-US" dirty="0" err="1" smtClean="0"/>
              <a:t>aşağıdak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hâllerde</a:t>
            </a:r>
            <a:r>
              <a:rPr lang="en-US" dirty="0"/>
              <a:t> </a:t>
            </a:r>
            <a:r>
              <a:rPr lang="en-US" dirty="0" err="1" smtClean="0"/>
              <a:t>sebepler</a:t>
            </a:r>
            <a:r>
              <a:rPr lang="tr-TR" dirty="0"/>
              <a:t>i</a:t>
            </a:r>
            <a:r>
              <a:rPr lang="en-US" dirty="0" smtClean="0"/>
              <a:t>n</a:t>
            </a:r>
            <a:r>
              <a:rPr lang="tr-TR" dirty="0" smtClean="0"/>
              <a:t>i</a:t>
            </a:r>
            <a:r>
              <a:rPr lang="en-US" dirty="0" smtClean="0"/>
              <a:t> b</a:t>
            </a:r>
            <a:r>
              <a:rPr lang="tr-TR" dirty="0" smtClean="0"/>
              <a:t>i</a:t>
            </a:r>
            <a:r>
              <a:rPr lang="en-US" dirty="0" err="1" smtClean="0"/>
              <a:t>ld</a:t>
            </a:r>
            <a:r>
              <a:rPr lang="tr-TR" dirty="0" smtClean="0"/>
              <a:t>i</a:t>
            </a:r>
            <a:r>
              <a:rPr lang="en-US" dirty="0" err="1" smtClean="0"/>
              <a:t>rerek</a:t>
            </a:r>
            <a:r>
              <a:rPr lang="en-US" dirty="0" smtClean="0"/>
              <a:t> </a:t>
            </a:r>
            <a:r>
              <a:rPr lang="en-US" dirty="0" err="1"/>
              <a:t>görevden</a:t>
            </a:r>
            <a:r>
              <a:rPr lang="en-US" dirty="0"/>
              <a:t> </a:t>
            </a:r>
            <a:r>
              <a:rPr lang="en-US" dirty="0" err="1" smtClean="0"/>
              <a:t>çek</a:t>
            </a:r>
            <a:r>
              <a:rPr lang="tr-TR" dirty="0"/>
              <a:t>i</a:t>
            </a:r>
            <a:r>
              <a:rPr lang="en-US" dirty="0" smtClean="0"/>
              <a:t>neb</a:t>
            </a:r>
            <a:r>
              <a:rPr lang="tr-TR" dirty="0" smtClean="0"/>
              <a:t>i</a:t>
            </a:r>
            <a:r>
              <a:rPr lang="en-US" dirty="0" smtClean="0"/>
              <a:t>l</a:t>
            </a:r>
            <a:r>
              <a:rPr lang="tr-TR" dirty="0" smtClean="0"/>
              <a:t>i</a:t>
            </a:r>
            <a:r>
              <a:rPr lang="en-US" dirty="0" smtClean="0"/>
              <a:t>r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Kendisine</a:t>
            </a:r>
            <a:r>
              <a:rPr lang="en-US" dirty="0" smtClean="0"/>
              <a:t> </a:t>
            </a:r>
            <a:r>
              <a:rPr lang="en-US" dirty="0" err="1"/>
              <a:t>ait</a:t>
            </a:r>
            <a:r>
              <a:rPr lang="en-US" dirty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doğrudan</a:t>
            </a:r>
            <a:r>
              <a:rPr lang="en-US" dirty="0"/>
              <a:t> </a:t>
            </a:r>
            <a:r>
              <a:rPr lang="en-US" dirty="0" err="1"/>
              <a:t>doğruya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dolayısıyla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olduğu</a:t>
            </a:r>
            <a:r>
              <a:rPr lang="en-US" dirty="0"/>
              <a:t> </a:t>
            </a:r>
            <a:r>
              <a:rPr lang="en-US" dirty="0" err="1"/>
              <a:t>davada</a:t>
            </a:r>
            <a:r>
              <a:rPr lang="en-US" dirty="0"/>
              <a:t>,</a:t>
            </a:r>
          </a:p>
          <a:p>
            <a:pPr algn="just"/>
            <a:r>
              <a:rPr lang="en-US" dirty="0" err="1" smtClean="0"/>
              <a:t>Aralarında</a:t>
            </a:r>
            <a:r>
              <a:rPr lang="en-US" dirty="0" smtClean="0"/>
              <a:t> </a:t>
            </a:r>
            <a:r>
              <a:rPr lang="en-US" dirty="0" err="1"/>
              <a:t>evlilik</a:t>
            </a:r>
            <a:r>
              <a:rPr lang="en-US" dirty="0"/>
              <a:t> </a:t>
            </a:r>
            <a:r>
              <a:rPr lang="en-US" dirty="0" err="1"/>
              <a:t>bağı</a:t>
            </a:r>
            <a:r>
              <a:rPr lang="en-US" dirty="0"/>
              <a:t> </a:t>
            </a:r>
            <a:r>
              <a:rPr lang="en-US" dirty="0" err="1"/>
              <a:t>kalksa</a:t>
            </a:r>
            <a:r>
              <a:rPr lang="en-US" dirty="0"/>
              <a:t> bile </a:t>
            </a:r>
            <a:r>
              <a:rPr lang="en-US" dirty="0" err="1"/>
              <a:t>eşinin</a:t>
            </a:r>
            <a:r>
              <a:rPr lang="en-US" dirty="0"/>
              <a:t> </a:t>
            </a:r>
            <a:r>
              <a:rPr lang="en-US" dirty="0" err="1"/>
              <a:t>davasında</a:t>
            </a:r>
            <a:r>
              <a:rPr lang="en-US" dirty="0"/>
              <a:t>,</a:t>
            </a:r>
          </a:p>
          <a:p>
            <a:pPr algn="just"/>
            <a:r>
              <a:rPr lang="en-US" dirty="0" err="1" smtClean="0"/>
              <a:t>Kendisi</a:t>
            </a:r>
            <a:r>
              <a:rPr lang="en-US" dirty="0" smtClean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eşinin</a:t>
            </a:r>
            <a:r>
              <a:rPr lang="en-US" dirty="0"/>
              <a:t> </a:t>
            </a:r>
            <a:r>
              <a:rPr lang="en-US" dirty="0" err="1"/>
              <a:t>altsoy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üstsoyunun</a:t>
            </a:r>
            <a:r>
              <a:rPr lang="en-US" dirty="0"/>
              <a:t> </a:t>
            </a:r>
            <a:r>
              <a:rPr lang="en-US" dirty="0" err="1"/>
              <a:t>davasında</a:t>
            </a:r>
            <a:r>
              <a:rPr lang="en-US" dirty="0"/>
              <a:t>,</a:t>
            </a:r>
          </a:p>
          <a:p>
            <a:pPr algn="just"/>
            <a:r>
              <a:rPr lang="en-US" dirty="0" err="1" smtClean="0"/>
              <a:t>Kendisi</a:t>
            </a:r>
            <a:r>
              <a:rPr lang="en-US" dirty="0" smtClean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arasında</a:t>
            </a:r>
            <a:r>
              <a:rPr lang="en-US" dirty="0"/>
              <a:t> </a:t>
            </a:r>
            <a:r>
              <a:rPr lang="en-US" dirty="0" err="1"/>
              <a:t>evlatlık</a:t>
            </a:r>
            <a:r>
              <a:rPr lang="en-US" dirty="0"/>
              <a:t> </a:t>
            </a:r>
            <a:r>
              <a:rPr lang="en-US" dirty="0" err="1"/>
              <a:t>bağı</a:t>
            </a:r>
            <a:r>
              <a:rPr lang="en-US" dirty="0"/>
              <a:t> </a:t>
            </a:r>
            <a:r>
              <a:rPr lang="en-US" dirty="0" err="1"/>
              <a:t>bulunanın</a:t>
            </a:r>
            <a:r>
              <a:rPr lang="en-US" dirty="0"/>
              <a:t> </a:t>
            </a:r>
            <a:r>
              <a:rPr lang="en-US" dirty="0" err="1"/>
              <a:t>davasında</a:t>
            </a:r>
            <a:r>
              <a:rPr lang="en-US" dirty="0"/>
              <a:t>,</a:t>
            </a:r>
          </a:p>
          <a:p>
            <a:pPr algn="just"/>
            <a:r>
              <a:rPr lang="en-US" dirty="0" err="1" smtClean="0"/>
              <a:t>Üçüncü</a:t>
            </a:r>
            <a:r>
              <a:rPr lang="en-US" dirty="0" smtClean="0"/>
              <a:t> </a:t>
            </a:r>
            <a:r>
              <a:rPr lang="en-US" dirty="0" err="1"/>
              <a:t>derecede</a:t>
            </a:r>
            <a:r>
              <a:rPr lang="en-US" dirty="0"/>
              <a:t> </a:t>
            </a:r>
            <a:r>
              <a:rPr lang="en-US" dirty="0" err="1"/>
              <a:t>dâhil</a:t>
            </a:r>
            <a:r>
              <a:rPr lang="en-US" dirty="0"/>
              <a:t> </a:t>
            </a:r>
            <a:r>
              <a:rPr lang="en-US" dirty="0" err="1"/>
              <a:t>olmak</a:t>
            </a:r>
            <a:r>
              <a:rPr lang="en-US" dirty="0"/>
              <a:t> </a:t>
            </a:r>
            <a:r>
              <a:rPr lang="en-US" dirty="0" err="1"/>
              <a:t>üzere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kendisini</a:t>
            </a:r>
            <a:r>
              <a:rPr lang="en-US" dirty="0"/>
              <a:t> </a:t>
            </a:r>
            <a:r>
              <a:rPr lang="en-US" dirty="0" err="1"/>
              <a:t>oluşturan</a:t>
            </a:r>
            <a:r>
              <a:rPr lang="en-US" dirty="0"/>
              <a:t> </a:t>
            </a:r>
            <a:r>
              <a:rPr lang="en-US" dirty="0" err="1"/>
              <a:t>evlilik</a:t>
            </a:r>
            <a:r>
              <a:rPr lang="en-US" dirty="0"/>
              <a:t> </a:t>
            </a:r>
            <a:r>
              <a:rPr lang="en-US" dirty="0" err="1"/>
              <a:t>bağı</a:t>
            </a:r>
            <a:r>
              <a:rPr lang="en-US" dirty="0"/>
              <a:t> </a:t>
            </a:r>
            <a:r>
              <a:rPr lang="en-US" dirty="0" err="1" smtClean="0"/>
              <a:t>kalksa</a:t>
            </a:r>
            <a:r>
              <a:rPr lang="en-US" dirty="0" smtClean="0"/>
              <a:t> dah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kayın</a:t>
            </a:r>
            <a:r>
              <a:rPr lang="en-US" dirty="0"/>
              <a:t> </a:t>
            </a:r>
            <a:r>
              <a:rPr lang="en-US" dirty="0" err="1"/>
              <a:t>hısımlığı</a:t>
            </a:r>
            <a:r>
              <a:rPr lang="en-US" dirty="0"/>
              <a:t> </a:t>
            </a:r>
            <a:r>
              <a:rPr lang="en-US" dirty="0" err="1"/>
              <a:t>bulunanların</a:t>
            </a:r>
            <a:r>
              <a:rPr lang="en-US" dirty="0"/>
              <a:t> </a:t>
            </a:r>
            <a:r>
              <a:rPr lang="en-US" dirty="0" err="1"/>
              <a:t>davasında</a:t>
            </a:r>
            <a:r>
              <a:rPr lang="en-US" dirty="0"/>
              <a:t>,</a:t>
            </a:r>
          </a:p>
          <a:p>
            <a:pPr algn="just"/>
            <a:r>
              <a:rPr lang="en-US" dirty="0" err="1" smtClean="0"/>
              <a:t>Nişanlısının</a:t>
            </a:r>
            <a:r>
              <a:rPr lang="en-US" dirty="0" smtClean="0"/>
              <a:t> </a:t>
            </a:r>
            <a:r>
              <a:rPr lang="en-US" dirty="0" err="1"/>
              <a:t>davasında</a:t>
            </a:r>
            <a:r>
              <a:rPr lang="en-US" dirty="0"/>
              <a:t>,</a:t>
            </a:r>
          </a:p>
          <a:p>
            <a:pPr algn="just"/>
            <a:r>
              <a:rPr lang="en-US" dirty="0" err="1" smtClean="0"/>
              <a:t>İki</a:t>
            </a:r>
            <a:r>
              <a:rPr lang="en-US" dirty="0" smtClean="0"/>
              <a:t> </a:t>
            </a:r>
            <a:r>
              <a:rPr lang="en-US" dirty="0" err="1"/>
              <a:t>taraftan</a:t>
            </a:r>
            <a:r>
              <a:rPr lang="en-US" dirty="0"/>
              <a:t> </a:t>
            </a:r>
            <a:r>
              <a:rPr lang="en-US" dirty="0" err="1"/>
              <a:t>birinin</a:t>
            </a:r>
            <a:r>
              <a:rPr lang="en-US" dirty="0"/>
              <a:t> </a:t>
            </a:r>
            <a:r>
              <a:rPr lang="en-US" dirty="0" err="1"/>
              <a:t>vekili</a:t>
            </a:r>
            <a:r>
              <a:rPr lang="en-US" dirty="0"/>
              <a:t>, </a:t>
            </a:r>
            <a:r>
              <a:rPr lang="en-US" dirty="0" err="1"/>
              <a:t>vasisi</a:t>
            </a:r>
            <a:r>
              <a:rPr lang="en-US" dirty="0"/>
              <a:t>, </a:t>
            </a:r>
            <a:r>
              <a:rPr lang="en-US" dirty="0" err="1"/>
              <a:t>kayyımı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yasal</a:t>
            </a:r>
            <a:r>
              <a:rPr lang="en-US" dirty="0"/>
              <a:t> </a:t>
            </a:r>
            <a:r>
              <a:rPr lang="en-US" dirty="0" err="1"/>
              <a:t>danışmanı</a:t>
            </a:r>
            <a:r>
              <a:rPr lang="en-US" dirty="0"/>
              <a:t> </a:t>
            </a:r>
            <a:r>
              <a:rPr lang="en-US" dirty="0" err="1"/>
              <a:t>sıfatıyla</a:t>
            </a:r>
            <a:r>
              <a:rPr lang="en-US" dirty="0"/>
              <a:t> </a:t>
            </a:r>
            <a:r>
              <a:rPr lang="en-US" dirty="0" err="1"/>
              <a:t>hareket</a:t>
            </a:r>
            <a:r>
              <a:rPr lang="en-US" dirty="0"/>
              <a:t> </a:t>
            </a:r>
            <a:r>
              <a:rPr lang="en-US" dirty="0" err="1" smtClean="0"/>
              <a:t>ett</a:t>
            </a:r>
            <a:r>
              <a:rPr lang="tr-TR" dirty="0" smtClean="0"/>
              <a:t>i</a:t>
            </a:r>
            <a:r>
              <a:rPr lang="en-US" dirty="0" smtClean="0"/>
              <a:t>ğ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davada</a:t>
            </a:r>
            <a:r>
              <a:rPr lang="en-US" dirty="0"/>
              <a:t>,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09425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/>
              <a:t>Zabıt</a:t>
            </a:r>
            <a:r>
              <a:rPr lang="en-US" b="1" dirty="0"/>
              <a:t> </a:t>
            </a:r>
            <a:r>
              <a:rPr lang="en-US" b="1" dirty="0" err="1" smtClean="0"/>
              <a:t>Kât</a:t>
            </a:r>
            <a:r>
              <a:rPr lang="tr-TR" b="1" dirty="0"/>
              <a:t>i</a:t>
            </a:r>
            <a:r>
              <a:rPr lang="en-US" b="1" dirty="0" smtClean="0"/>
              <a:t>b</a:t>
            </a:r>
            <a:r>
              <a:rPr lang="tr-TR" b="1" dirty="0" smtClean="0"/>
              <a:t>i</a:t>
            </a:r>
            <a:r>
              <a:rPr lang="en-US" b="1" dirty="0" smtClean="0"/>
              <a:t>n</a:t>
            </a:r>
            <a:r>
              <a:rPr lang="tr-TR" b="1" dirty="0" smtClean="0"/>
              <a:t>i</a:t>
            </a:r>
            <a:r>
              <a:rPr lang="en-US" b="1" dirty="0" smtClean="0"/>
              <a:t>n </a:t>
            </a:r>
            <a:r>
              <a:rPr lang="en-US" b="1" dirty="0" err="1" smtClean="0"/>
              <a:t>Görevler</a:t>
            </a:r>
            <a:r>
              <a:rPr lang="tr-TR" b="1" dirty="0" smtClean="0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US" b="1" dirty="0" err="1"/>
              <a:t>Zabıt</a:t>
            </a:r>
            <a:r>
              <a:rPr lang="en-US" b="1" dirty="0"/>
              <a:t> </a:t>
            </a:r>
            <a:r>
              <a:rPr lang="en-US" b="1" dirty="0" err="1" smtClean="0"/>
              <a:t>kât</a:t>
            </a:r>
            <a:r>
              <a:rPr lang="tr-TR" b="1" dirty="0"/>
              <a:t>i</a:t>
            </a:r>
            <a:r>
              <a:rPr lang="en-US" b="1" dirty="0" smtClean="0"/>
              <a:t>b</a:t>
            </a:r>
            <a:r>
              <a:rPr lang="tr-TR" b="1" dirty="0" smtClean="0"/>
              <a:t>i</a:t>
            </a:r>
            <a:r>
              <a:rPr lang="en-US" b="1" dirty="0" smtClean="0"/>
              <a:t>n</a:t>
            </a:r>
            <a:r>
              <a:rPr lang="tr-TR" b="1" dirty="0" smtClean="0"/>
              <a:t>i</a:t>
            </a:r>
            <a:r>
              <a:rPr lang="en-US" b="1" dirty="0" smtClean="0"/>
              <a:t>n</a:t>
            </a:r>
            <a:r>
              <a:rPr lang="en-US" b="1" dirty="0"/>
              <a:t>; </a:t>
            </a:r>
            <a:r>
              <a:rPr lang="en-US" dirty="0" err="1"/>
              <a:t>yukarıda</a:t>
            </a:r>
            <a:r>
              <a:rPr lang="en-US" dirty="0"/>
              <a:t> </a:t>
            </a:r>
            <a:r>
              <a:rPr lang="en-US" dirty="0" err="1" smtClean="0"/>
              <a:t>bel</a:t>
            </a:r>
            <a:r>
              <a:rPr lang="tr-TR" dirty="0"/>
              <a:t>i</a:t>
            </a:r>
            <a:r>
              <a:rPr lang="en-US" dirty="0" err="1" smtClean="0"/>
              <a:t>rt</a:t>
            </a:r>
            <a:r>
              <a:rPr lang="tr-TR" dirty="0" smtClean="0"/>
              <a:t>i</a:t>
            </a:r>
            <a:r>
              <a:rPr lang="en-US" dirty="0" err="1" smtClean="0"/>
              <a:t>len</a:t>
            </a:r>
            <a:r>
              <a:rPr lang="en-US" dirty="0" smtClean="0"/>
              <a:t> </a:t>
            </a:r>
            <a:r>
              <a:rPr lang="en-US" dirty="0" err="1"/>
              <a:t>görevden</a:t>
            </a:r>
            <a:r>
              <a:rPr lang="en-US" dirty="0"/>
              <a:t> </a:t>
            </a:r>
            <a:r>
              <a:rPr lang="en-US" dirty="0" err="1" smtClean="0"/>
              <a:t>çek</a:t>
            </a:r>
            <a:r>
              <a:rPr lang="tr-TR" dirty="0" smtClean="0"/>
              <a:t>i</a:t>
            </a:r>
            <a:r>
              <a:rPr lang="en-US" dirty="0" err="1" smtClean="0"/>
              <a:t>nme</a:t>
            </a:r>
            <a:r>
              <a:rPr lang="en-US" dirty="0" smtClean="0"/>
              <a:t> </a:t>
            </a:r>
            <a:r>
              <a:rPr lang="en-US" dirty="0" err="1"/>
              <a:t>durumunun</a:t>
            </a:r>
            <a:r>
              <a:rPr lang="en-US" dirty="0"/>
              <a:t> </a:t>
            </a:r>
            <a:r>
              <a:rPr lang="en-US" dirty="0" err="1"/>
              <a:t>bulunması</a:t>
            </a:r>
            <a:r>
              <a:rPr lang="en-US" dirty="0"/>
              <a:t> </a:t>
            </a:r>
            <a:r>
              <a:rPr lang="en-US" dirty="0" err="1" smtClean="0"/>
              <a:t>veya</a:t>
            </a:r>
            <a:r>
              <a:rPr lang="tr-TR" dirty="0"/>
              <a:t> </a:t>
            </a:r>
            <a:r>
              <a:rPr lang="en-US" dirty="0" err="1" smtClean="0"/>
              <a:t>aşağıdak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sebepler</a:t>
            </a:r>
            <a:r>
              <a:rPr lang="tr-TR" dirty="0" smtClean="0"/>
              <a:t>i</a:t>
            </a:r>
            <a:r>
              <a:rPr lang="en-US" dirty="0" smtClean="0"/>
              <a:t>n </a:t>
            </a:r>
            <a:r>
              <a:rPr lang="en-US" dirty="0" err="1" smtClean="0"/>
              <a:t>varlığı</a:t>
            </a:r>
            <a:r>
              <a:rPr lang="en-US" dirty="0" smtClean="0"/>
              <a:t> </a:t>
            </a:r>
            <a:r>
              <a:rPr lang="en-US" dirty="0" err="1" smtClean="0"/>
              <a:t>hâl</a:t>
            </a:r>
            <a:r>
              <a:rPr lang="tr-TR" dirty="0" smtClean="0"/>
              <a:t>i</a:t>
            </a:r>
            <a:r>
              <a:rPr lang="en-US" dirty="0" err="1" smtClean="0"/>
              <a:t>nde</a:t>
            </a:r>
            <a:r>
              <a:rPr lang="en-US" dirty="0" smtClean="0"/>
              <a:t> </a:t>
            </a:r>
            <a:r>
              <a:rPr lang="tr-TR" dirty="0" smtClean="0"/>
              <a:t>i</a:t>
            </a:r>
            <a:r>
              <a:rPr lang="en-US" dirty="0" smtClean="0"/>
              <a:t>se ret </a:t>
            </a:r>
            <a:r>
              <a:rPr lang="en-US" dirty="0" err="1" smtClean="0"/>
              <a:t>taleb</a:t>
            </a:r>
            <a:r>
              <a:rPr lang="tr-TR" dirty="0" smtClean="0"/>
              <a:t>i</a:t>
            </a:r>
            <a:r>
              <a:rPr lang="en-US" dirty="0" err="1" smtClean="0"/>
              <a:t>nde</a:t>
            </a:r>
            <a:r>
              <a:rPr lang="en-US" dirty="0" smtClean="0"/>
              <a:t>  </a:t>
            </a:r>
            <a:r>
              <a:rPr lang="en-US" dirty="0" err="1" smtClean="0"/>
              <a:t>bulunulab</a:t>
            </a:r>
            <a:r>
              <a:rPr lang="tr-TR" dirty="0"/>
              <a:t>i</a:t>
            </a:r>
            <a:r>
              <a:rPr lang="en-US" dirty="0" smtClean="0"/>
              <a:t>l</a:t>
            </a:r>
            <a:r>
              <a:rPr lang="tr-TR" dirty="0" smtClean="0"/>
              <a:t>i</a:t>
            </a:r>
            <a:r>
              <a:rPr lang="en-US" dirty="0" smtClean="0"/>
              <a:t>r</a:t>
            </a:r>
            <a:r>
              <a:rPr lang="en-US" dirty="0"/>
              <a:t>. </a:t>
            </a:r>
            <a:r>
              <a:rPr lang="en-US" dirty="0" smtClean="0"/>
              <a:t>Ret </a:t>
            </a:r>
            <a:r>
              <a:rPr lang="en-US" dirty="0" err="1" smtClean="0"/>
              <a:t>taleb</a:t>
            </a:r>
            <a:r>
              <a:rPr lang="tr-TR" dirty="0" smtClean="0"/>
              <a:t>i</a:t>
            </a:r>
            <a:r>
              <a:rPr lang="en-US" dirty="0" smtClean="0"/>
              <a:t>, </a:t>
            </a:r>
            <a:r>
              <a:rPr lang="en-US" dirty="0" err="1" smtClean="0"/>
              <a:t>zabıt</a:t>
            </a:r>
            <a:r>
              <a:rPr lang="tr-TR" dirty="0" smtClean="0"/>
              <a:t> </a:t>
            </a:r>
            <a:r>
              <a:rPr lang="en-US" dirty="0" err="1" smtClean="0"/>
              <a:t>kât</a:t>
            </a:r>
            <a:r>
              <a:rPr lang="tr-TR" dirty="0" smtClean="0"/>
              <a:t>i</a:t>
            </a:r>
            <a:r>
              <a:rPr lang="en-US" dirty="0" smtClean="0"/>
              <a:t>b</a:t>
            </a:r>
            <a:r>
              <a:rPr lang="tr-TR" dirty="0" smtClean="0"/>
              <a:t>i</a:t>
            </a:r>
            <a:r>
              <a:rPr lang="en-US" dirty="0" smtClean="0"/>
              <a:t>n</a:t>
            </a:r>
            <a:r>
              <a:rPr lang="tr-TR" dirty="0" smtClean="0"/>
              <a:t>i</a:t>
            </a:r>
            <a:r>
              <a:rPr lang="en-US" dirty="0" smtClean="0"/>
              <a:t>n </a:t>
            </a:r>
            <a:r>
              <a:rPr lang="en-US" dirty="0" err="1"/>
              <a:t>görev</a:t>
            </a:r>
            <a:r>
              <a:rPr lang="en-US" dirty="0"/>
              <a:t> </a:t>
            </a:r>
            <a:r>
              <a:rPr lang="en-US" dirty="0" err="1"/>
              <a:t>yaptığı</a:t>
            </a:r>
            <a:r>
              <a:rPr lang="en-US" dirty="0"/>
              <a:t> </a:t>
            </a:r>
            <a:r>
              <a:rPr lang="en-US" dirty="0" err="1"/>
              <a:t>mahkeme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karara</a:t>
            </a:r>
            <a:r>
              <a:rPr lang="en-US" dirty="0"/>
              <a:t> </a:t>
            </a:r>
            <a:r>
              <a:rPr lang="en-US" dirty="0" err="1"/>
              <a:t>bağlanır</a:t>
            </a:r>
            <a:r>
              <a:rPr lang="en-US" dirty="0"/>
              <a:t>. Bu </a:t>
            </a:r>
            <a:r>
              <a:rPr lang="en-US" dirty="0" err="1"/>
              <a:t>konuda</a:t>
            </a:r>
            <a:r>
              <a:rPr lang="en-US" dirty="0"/>
              <a:t> </a:t>
            </a:r>
            <a:r>
              <a:rPr lang="en-US" dirty="0" err="1" smtClean="0"/>
              <a:t>ver</a:t>
            </a:r>
            <a:r>
              <a:rPr lang="tr-TR" dirty="0"/>
              <a:t>i</a:t>
            </a:r>
            <a:r>
              <a:rPr lang="en-US" dirty="0" err="1" smtClean="0"/>
              <a:t>lecek</a:t>
            </a:r>
            <a:r>
              <a:rPr lang="en-US" dirty="0" smtClean="0"/>
              <a:t> </a:t>
            </a:r>
            <a:r>
              <a:rPr lang="en-US" dirty="0" err="1" smtClean="0"/>
              <a:t>kararlar</a:t>
            </a:r>
            <a:r>
              <a:rPr lang="tr-TR" dirty="0" smtClean="0"/>
              <a:t> </a:t>
            </a:r>
            <a:r>
              <a:rPr lang="en-US" dirty="0" err="1" smtClean="0"/>
              <a:t>kes</a:t>
            </a:r>
            <a:r>
              <a:rPr lang="tr-TR" dirty="0" smtClean="0"/>
              <a:t>i</a:t>
            </a:r>
            <a:r>
              <a:rPr lang="en-US" dirty="0" err="1" smtClean="0"/>
              <a:t>nd</a:t>
            </a:r>
            <a:r>
              <a:rPr lang="tr-TR" dirty="0"/>
              <a:t>i</a:t>
            </a:r>
            <a:r>
              <a:rPr lang="en-US" dirty="0" smtClean="0"/>
              <a:t>r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Davada</a:t>
            </a:r>
            <a:r>
              <a:rPr lang="en-US" dirty="0"/>
              <a:t>,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taraftan</a:t>
            </a:r>
            <a:r>
              <a:rPr lang="en-US" dirty="0"/>
              <a:t> </a:t>
            </a:r>
            <a:r>
              <a:rPr lang="en-US" dirty="0" err="1"/>
              <a:t>birine</a:t>
            </a:r>
            <a:r>
              <a:rPr lang="en-US" dirty="0"/>
              <a:t> </a:t>
            </a:r>
            <a:r>
              <a:rPr lang="en-US" dirty="0" err="1"/>
              <a:t>öğüt</a:t>
            </a:r>
            <a:r>
              <a:rPr lang="en-US" dirty="0"/>
              <a:t> </a:t>
            </a:r>
            <a:r>
              <a:rPr lang="en-US" dirty="0" err="1"/>
              <a:t>vermiş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yol</a:t>
            </a:r>
            <a:r>
              <a:rPr lang="en-US" dirty="0"/>
              <a:t> </a:t>
            </a:r>
            <a:r>
              <a:rPr lang="en-US" dirty="0" err="1"/>
              <a:t>göstermiş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,</a:t>
            </a:r>
          </a:p>
          <a:p>
            <a:pPr algn="just"/>
            <a:r>
              <a:rPr lang="en-US" dirty="0" err="1" smtClean="0"/>
              <a:t>Davada</a:t>
            </a:r>
            <a:r>
              <a:rPr lang="en-US" dirty="0"/>
              <a:t>,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taraftan</a:t>
            </a:r>
            <a:r>
              <a:rPr lang="en-US" dirty="0"/>
              <a:t> </a:t>
            </a:r>
            <a:r>
              <a:rPr lang="en-US" dirty="0" err="1"/>
              <a:t>birine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üçüncü</a:t>
            </a:r>
            <a:r>
              <a:rPr lang="en-US" dirty="0"/>
              <a:t> </a:t>
            </a:r>
            <a:r>
              <a:rPr lang="en-US" dirty="0" err="1"/>
              <a:t>kişiye</a:t>
            </a:r>
            <a:r>
              <a:rPr lang="en-US" dirty="0"/>
              <a:t> </a:t>
            </a:r>
            <a:r>
              <a:rPr lang="en-US" dirty="0" err="1"/>
              <a:t>kanunen</a:t>
            </a:r>
            <a:r>
              <a:rPr lang="en-US" dirty="0"/>
              <a:t> </a:t>
            </a:r>
            <a:r>
              <a:rPr lang="en-US" dirty="0" err="1"/>
              <a:t>gerekmediği</a:t>
            </a:r>
            <a:r>
              <a:rPr lang="en-US" dirty="0"/>
              <a:t> </a:t>
            </a:r>
            <a:r>
              <a:rPr lang="en-US" dirty="0" err="1"/>
              <a:t>hâlde</a:t>
            </a:r>
            <a:r>
              <a:rPr lang="en-US" dirty="0"/>
              <a:t> </a:t>
            </a:r>
            <a:r>
              <a:rPr lang="en-US" dirty="0" err="1" smtClean="0"/>
              <a:t>görüşünü</a:t>
            </a:r>
            <a:r>
              <a:rPr lang="en-US" dirty="0" smtClean="0"/>
              <a:t> </a:t>
            </a:r>
            <a:r>
              <a:rPr lang="en-US" dirty="0" err="1"/>
              <a:t>açıklamış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,</a:t>
            </a:r>
          </a:p>
          <a:p>
            <a:pPr algn="just"/>
            <a:r>
              <a:rPr lang="en-US" dirty="0" err="1" smtClean="0"/>
              <a:t>Davada</a:t>
            </a:r>
            <a:r>
              <a:rPr lang="en-US" dirty="0"/>
              <a:t>, </a:t>
            </a:r>
            <a:r>
              <a:rPr lang="en-US" dirty="0" err="1"/>
              <a:t>tanık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bilirkişi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dinlenmiş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,</a:t>
            </a:r>
          </a:p>
          <a:p>
            <a:pPr algn="just"/>
            <a:r>
              <a:rPr lang="en-US" dirty="0" err="1" smtClean="0"/>
              <a:t>Davanın</a:t>
            </a:r>
            <a:r>
              <a:rPr lang="en-US" dirty="0"/>
              <a:t>, </a:t>
            </a:r>
            <a:r>
              <a:rPr lang="en-US" dirty="0" err="1"/>
              <a:t>dördüncü</a:t>
            </a:r>
            <a:r>
              <a:rPr lang="en-US" dirty="0"/>
              <a:t> </a:t>
            </a:r>
            <a:r>
              <a:rPr lang="en-US" dirty="0" err="1"/>
              <a:t>derece</a:t>
            </a:r>
            <a:r>
              <a:rPr lang="en-US" dirty="0"/>
              <a:t> de </a:t>
            </a:r>
            <a:r>
              <a:rPr lang="en-US" dirty="0" err="1"/>
              <a:t>dâhil</a:t>
            </a:r>
            <a:r>
              <a:rPr lang="en-US" dirty="0"/>
              <a:t> </a:t>
            </a:r>
            <a:r>
              <a:rPr lang="en-US" dirty="0" err="1"/>
              <a:t>yansoy</a:t>
            </a:r>
            <a:r>
              <a:rPr lang="en-US" dirty="0"/>
              <a:t> </a:t>
            </a:r>
            <a:r>
              <a:rPr lang="en-US" dirty="0" err="1"/>
              <a:t>hısımlarına</a:t>
            </a:r>
            <a:r>
              <a:rPr lang="en-US" dirty="0"/>
              <a:t> </a:t>
            </a:r>
            <a:r>
              <a:rPr lang="en-US" dirty="0" err="1"/>
              <a:t>ait</a:t>
            </a:r>
            <a:r>
              <a:rPr lang="en-US" dirty="0"/>
              <a:t> </a:t>
            </a:r>
            <a:r>
              <a:rPr lang="en-US" dirty="0" err="1"/>
              <a:t>olması</a:t>
            </a:r>
            <a:r>
              <a:rPr lang="en-US" dirty="0"/>
              <a:t>,</a:t>
            </a:r>
          </a:p>
          <a:p>
            <a:pPr algn="just"/>
            <a:r>
              <a:rPr lang="en-US" dirty="0" err="1" smtClean="0"/>
              <a:t>Dava</a:t>
            </a:r>
            <a:r>
              <a:rPr lang="en-US" dirty="0" smtClean="0"/>
              <a:t> </a:t>
            </a:r>
            <a:r>
              <a:rPr lang="en-US" dirty="0" err="1"/>
              <a:t>esnasında</a:t>
            </a:r>
            <a:r>
              <a:rPr lang="en-US" dirty="0"/>
              <a:t>,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taraftan</a:t>
            </a:r>
            <a:r>
              <a:rPr lang="en-US" dirty="0"/>
              <a:t> </a:t>
            </a:r>
            <a:r>
              <a:rPr lang="en-US" dirty="0" err="1"/>
              <a:t>birisi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davası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aralarında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düşmanlık</a:t>
            </a:r>
            <a:r>
              <a:rPr lang="en-US" dirty="0"/>
              <a:t> </a:t>
            </a:r>
            <a:r>
              <a:rPr lang="en-US" dirty="0" err="1" smtClean="0"/>
              <a:t>bulunması</a:t>
            </a:r>
            <a:r>
              <a:rPr lang="en-US" dirty="0" smtClean="0"/>
              <a:t>,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19921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Zabıt</a:t>
            </a:r>
            <a:r>
              <a:rPr lang="en-US" b="1" dirty="0"/>
              <a:t> </a:t>
            </a:r>
            <a:r>
              <a:rPr lang="en-US" b="1" dirty="0" err="1" smtClean="0"/>
              <a:t>Kât</a:t>
            </a:r>
            <a:r>
              <a:rPr lang="tr-TR" b="1" dirty="0"/>
              <a:t>i</a:t>
            </a:r>
            <a:r>
              <a:rPr lang="en-US" b="1" dirty="0" smtClean="0"/>
              <a:t>b</a:t>
            </a:r>
            <a:r>
              <a:rPr lang="tr-TR" b="1" dirty="0" smtClean="0"/>
              <a:t>i</a:t>
            </a:r>
            <a:r>
              <a:rPr lang="en-US" b="1" dirty="0" smtClean="0"/>
              <a:t>n</a:t>
            </a:r>
            <a:r>
              <a:rPr lang="tr-TR" b="1" dirty="0" smtClean="0"/>
              <a:t>i</a:t>
            </a:r>
            <a:r>
              <a:rPr lang="en-US" b="1" dirty="0" smtClean="0"/>
              <a:t>n </a:t>
            </a:r>
            <a:r>
              <a:rPr lang="en-US" b="1" dirty="0" err="1" smtClean="0"/>
              <a:t>Görevler</a:t>
            </a:r>
            <a:r>
              <a:rPr lang="tr-TR" b="1" dirty="0" smtClean="0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7691"/>
            <a:ext cx="8229600" cy="5361709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/>
              <a:t>İş</a:t>
            </a:r>
            <a:r>
              <a:rPr lang="en-US" dirty="0"/>
              <a:t> </a:t>
            </a:r>
            <a:r>
              <a:rPr lang="en-US" dirty="0" err="1"/>
              <a:t>bölümüne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/>
              <a:t>kendisine</a:t>
            </a:r>
            <a:r>
              <a:rPr lang="en-US" dirty="0"/>
              <a:t> </a:t>
            </a:r>
            <a:r>
              <a:rPr lang="en-US" dirty="0" err="1"/>
              <a:t>verilen</a:t>
            </a:r>
            <a:r>
              <a:rPr lang="en-US" dirty="0"/>
              <a:t> </a:t>
            </a:r>
            <a:r>
              <a:rPr lang="en-US" dirty="0" err="1"/>
              <a:t>işleri</a:t>
            </a:r>
            <a:r>
              <a:rPr lang="en-US" dirty="0"/>
              <a:t> </a:t>
            </a:r>
            <a:r>
              <a:rPr lang="en-US" dirty="0" err="1"/>
              <a:t>biriktirmeden</a:t>
            </a:r>
            <a:r>
              <a:rPr lang="en-US" dirty="0"/>
              <a:t> </a:t>
            </a:r>
            <a:r>
              <a:rPr lang="en-US" dirty="0" err="1"/>
              <a:t>zamanında</a:t>
            </a:r>
            <a:r>
              <a:rPr lang="en-US" dirty="0"/>
              <a:t> </a:t>
            </a:r>
            <a:r>
              <a:rPr lang="en-US" dirty="0" err="1"/>
              <a:t>yapmak</a:t>
            </a:r>
            <a:r>
              <a:rPr lang="en-US" dirty="0"/>
              <a:t>.</a:t>
            </a:r>
          </a:p>
          <a:p>
            <a:r>
              <a:rPr lang="en-US" dirty="0" err="1" smtClean="0"/>
              <a:t>Dosyaları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evrakı</a:t>
            </a:r>
            <a:r>
              <a:rPr lang="en-US" dirty="0"/>
              <a:t> </a:t>
            </a:r>
            <a:r>
              <a:rPr lang="en-US" dirty="0" err="1"/>
              <a:t>zamanında</a:t>
            </a:r>
            <a:r>
              <a:rPr lang="en-US" dirty="0"/>
              <a:t> </a:t>
            </a:r>
            <a:r>
              <a:rPr lang="en-US" dirty="0" err="1"/>
              <a:t>kaydetmek</a:t>
            </a:r>
            <a:r>
              <a:rPr lang="en-US" dirty="0"/>
              <a:t>.</a:t>
            </a:r>
          </a:p>
          <a:p>
            <a:r>
              <a:rPr lang="en-US" dirty="0" err="1" smtClean="0"/>
              <a:t>Soruşturma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kovuşturması</a:t>
            </a:r>
            <a:r>
              <a:rPr lang="en-US" dirty="0"/>
              <a:t> </a:t>
            </a:r>
            <a:r>
              <a:rPr lang="en-US" dirty="0" err="1"/>
              <a:t>devam</a:t>
            </a:r>
            <a:r>
              <a:rPr lang="en-US" dirty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dosyaları</a:t>
            </a:r>
            <a:r>
              <a:rPr lang="en-US" dirty="0"/>
              <a:t> </a:t>
            </a:r>
            <a:r>
              <a:rPr lang="en-US" dirty="0" err="1"/>
              <a:t>eksiksiz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düzenli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tr-TR" dirty="0" smtClean="0"/>
              <a:t>m</a:t>
            </a:r>
            <a:r>
              <a:rPr lang="en-US" dirty="0" err="1" smtClean="0"/>
              <a:t>uhafaza</a:t>
            </a:r>
            <a:r>
              <a:rPr lang="en-US" dirty="0" smtClean="0"/>
              <a:t> </a:t>
            </a:r>
            <a:r>
              <a:rPr lang="en-US" dirty="0" err="1"/>
              <a:t>etmek</a:t>
            </a:r>
            <a:r>
              <a:rPr lang="en-US" dirty="0"/>
              <a:t>.</a:t>
            </a:r>
          </a:p>
          <a:p>
            <a:r>
              <a:rPr lang="en-US" dirty="0" err="1" smtClean="0"/>
              <a:t>Cumhuriyet</a:t>
            </a:r>
            <a:r>
              <a:rPr lang="en-US" dirty="0" smtClean="0"/>
              <a:t> </a:t>
            </a:r>
            <a:r>
              <a:rPr lang="en-US" dirty="0" err="1"/>
              <a:t>savcısı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hâkimin</a:t>
            </a:r>
            <a:r>
              <a:rPr lang="en-US" dirty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göreceği</a:t>
            </a:r>
            <a:r>
              <a:rPr lang="en-US" dirty="0"/>
              <a:t> </a:t>
            </a:r>
            <a:r>
              <a:rPr lang="en-US" dirty="0" err="1"/>
              <a:t>evrakın</a:t>
            </a:r>
            <a:r>
              <a:rPr lang="en-US" dirty="0"/>
              <a:t> </a:t>
            </a:r>
            <a:r>
              <a:rPr lang="en-US" dirty="0" err="1"/>
              <a:t>havalesini</a:t>
            </a:r>
            <a:r>
              <a:rPr lang="en-US" dirty="0"/>
              <a:t> </a:t>
            </a:r>
            <a:r>
              <a:rPr lang="en-US" dirty="0" err="1"/>
              <a:t>yapmak</a:t>
            </a:r>
            <a:r>
              <a:rPr lang="en-US" dirty="0"/>
              <a:t>.</a:t>
            </a:r>
          </a:p>
          <a:p>
            <a:r>
              <a:rPr lang="en-US" dirty="0" err="1" smtClean="0"/>
              <a:t>Duruşma</a:t>
            </a:r>
            <a:r>
              <a:rPr lang="en-US" dirty="0"/>
              <a:t>, </a:t>
            </a:r>
            <a:r>
              <a:rPr lang="en-US" dirty="0" err="1"/>
              <a:t>ifade</a:t>
            </a:r>
            <a:r>
              <a:rPr lang="en-US" dirty="0"/>
              <a:t> alma, </a:t>
            </a:r>
            <a:r>
              <a:rPr lang="en-US" dirty="0" err="1"/>
              <a:t>keşif</a:t>
            </a:r>
            <a:r>
              <a:rPr lang="en-US" dirty="0"/>
              <a:t>, </a:t>
            </a:r>
            <a:r>
              <a:rPr lang="en-US" dirty="0" err="1"/>
              <a:t>otopsi</a:t>
            </a:r>
            <a:r>
              <a:rPr lang="en-US" dirty="0"/>
              <a:t>, </a:t>
            </a:r>
            <a:r>
              <a:rPr lang="en-US" dirty="0" err="1"/>
              <a:t>ölü</a:t>
            </a:r>
            <a:r>
              <a:rPr lang="en-US" dirty="0"/>
              <a:t> </a:t>
            </a:r>
            <a:r>
              <a:rPr lang="en-US" dirty="0" err="1"/>
              <a:t>muayenesi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gösterme</a:t>
            </a:r>
            <a:r>
              <a:rPr lang="en-US" dirty="0"/>
              <a:t>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 smtClean="0"/>
              <a:t>işlemlerde</a:t>
            </a:r>
            <a:r>
              <a:rPr lang="tr-TR" dirty="0"/>
              <a:t> </a:t>
            </a:r>
            <a:r>
              <a:rPr lang="en-US" dirty="0" err="1" smtClean="0"/>
              <a:t>hazır</a:t>
            </a:r>
            <a:r>
              <a:rPr lang="en-US" dirty="0" smtClean="0"/>
              <a:t> </a:t>
            </a:r>
            <a:r>
              <a:rPr lang="en-US" dirty="0" err="1"/>
              <a:t>bulunarak</a:t>
            </a:r>
            <a:r>
              <a:rPr lang="en-US" dirty="0"/>
              <a:t> </a:t>
            </a:r>
            <a:r>
              <a:rPr lang="en-US" dirty="0" err="1"/>
              <a:t>tutanağı</a:t>
            </a:r>
            <a:r>
              <a:rPr lang="en-US" dirty="0"/>
              <a:t> </a:t>
            </a:r>
            <a:r>
              <a:rPr lang="en-US" dirty="0" err="1"/>
              <a:t>yazmak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mzalamak</a:t>
            </a:r>
            <a:r>
              <a:rPr lang="en-US" dirty="0"/>
              <a:t>.</a:t>
            </a:r>
          </a:p>
          <a:p>
            <a:r>
              <a:rPr lang="en-US" dirty="0" err="1" smtClean="0"/>
              <a:t>Müzekkereleri</a:t>
            </a:r>
            <a:r>
              <a:rPr lang="en-US" dirty="0" smtClean="0"/>
              <a:t> </a:t>
            </a:r>
            <a:r>
              <a:rPr lang="en-US" dirty="0" err="1"/>
              <a:t>yazarak</a:t>
            </a:r>
            <a:r>
              <a:rPr lang="en-US" dirty="0"/>
              <a:t>, </a:t>
            </a:r>
            <a:r>
              <a:rPr lang="en-US" dirty="0" err="1"/>
              <a:t>takip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tekidini</a:t>
            </a:r>
            <a:r>
              <a:rPr lang="en-US" dirty="0"/>
              <a:t> </a:t>
            </a:r>
            <a:r>
              <a:rPr lang="en-US" dirty="0" err="1"/>
              <a:t>yapmak</a:t>
            </a:r>
            <a:r>
              <a:rPr lang="en-US" dirty="0"/>
              <a:t>.</a:t>
            </a:r>
          </a:p>
          <a:p>
            <a:r>
              <a:rPr lang="en-US" dirty="0" err="1" smtClean="0"/>
              <a:t>Cumhuriyet</a:t>
            </a:r>
            <a:r>
              <a:rPr lang="en-US" dirty="0" smtClean="0"/>
              <a:t> </a:t>
            </a:r>
            <a:r>
              <a:rPr lang="en-US" dirty="0" err="1"/>
              <a:t>başsavcılığı</a:t>
            </a:r>
            <a:r>
              <a:rPr lang="en-US" dirty="0"/>
              <a:t> </a:t>
            </a:r>
            <a:r>
              <a:rPr lang="en-US" dirty="0" err="1"/>
              <a:t>işlemleri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mahkeme</a:t>
            </a:r>
            <a:r>
              <a:rPr lang="en-US" dirty="0"/>
              <a:t> </a:t>
            </a:r>
            <a:r>
              <a:rPr lang="en-US" dirty="0" err="1"/>
              <a:t>ara</a:t>
            </a:r>
            <a:r>
              <a:rPr lang="en-US" dirty="0"/>
              <a:t> </a:t>
            </a:r>
            <a:r>
              <a:rPr lang="en-US" dirty="0" err="1"/>
              <a:t>kararlarının</a:t>
            </a:r>
            <a:r>
              <a:rPr lang="en-US" dirty="0"/>
              <a:t> </a:t>
            </a:r>
            <a:r>
              <a:rPr lang="en-US" dirty="0" err="1"/>
              <a:t>gereğini</a:t>
            </a:r>
            <a:r>
              <a:rPr lang="en-US" dirty="0"/>
              <a:t> </a:t>
            </a:r>
            <a:r>
              <a:rPr lang="en-US" dirty="0" err="1" smtClean="0"/>
              <a:t>yapmak</a:t>
            </a:r>
            <a:r>
              <a:rPr lang="en-US" dirty="0"/>
              <a:t>.</a:t>
            </a:r>
          </a:p>
          <a:p>
            <a:r>
              <a:rPr lang="en-US" dirty="0" err="1" smtClean="0"/>
              <a:t>Karar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tutanakları</a:t>
            </a:r>
            <a:r>
              <a:rPr lang="en-US" dirty="0"/>
              <a:t> </a:t>
            </a:r>
            <a:r>
              <a:rPr lang="en-US" dirty="0" err="1"/>
              <a:t>Cumhuriyet</a:t>
            </a:r>
            <a:r>
              <a:rPr lang="en-US" dirty="0"/>
              <a:t> </a:t>
            </a:r>
            <a:r>
              <a:rPr lang="en-US" dirty="0" err="1"/>
              <a:t>savcısı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hâkimin</a:t>
            </a:r>
            <a:r>
              <a:rPr lang="en-US" dirty="0"/>
              <a:t> </a:t>
            </a:r>
            <a:r>
              <a:rPr lang="en-US" dirty="0" err="1"/>
              <a:t>bildirdiği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dikkat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tr-TR" dirty="0" smtClean="0"/>
              <a:t>i</a:t>
            </a:r>
            <a:r>
              <a:rPr lang="en-US" dirty="0" smtClean="0"/>
              <a:t>t</a:t>
            </a:r>
            <a:r>
              <a:rPr lang="tr-TR" dirty="0" smtClean="0"/>
              <a:t>i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tr-TR" dirty="0" smtClean="0"/>
              <a:t>i</a:t>
            </a:r>
            <a:r>
              <a:rPr lang="en-US" dirty="0" smtClean="0"/>
              <a:t>le </a:t>
            </a:r>
            <a:r>
              <a:rPr lang="en-US" dirty="0" err="1"/>
              <a:t>yazarak</a:t>
            </a:r>
            <a:r>
              <a:rPr lang="en-US" dirty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mzalamak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67503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Zabıt</a:t>
            </a:r>
            <a:r>
              <a:rPr lang="en-US" b="1" dirty="0"/>
              <a:t> </a:t>
            </a:r>
            <a:r>
              <a:rPr lang="en-US" b="1" dirty="0" err="1" smtClean="0"/>
              <a:t>Kât</a:t>
            </a:r>
            <a:r>
              <a:rPr lang="tr-TR" b="1" dirty="0"/>
              <a:t>i</a:t>
            </a:r>
            <a:r>
              <a:rPr lang="en-US" b="1" dirty="0" smtClean="0"/>
              <a:t>b</a:t>
            </a:r>
            <a:r>
              <a:rPr lang="tr-TR" b="1" dirty="0" smtClean="0"/>
              <a:t>i</a:t>
            </a:r>
            <a:r>
              <a:rPr lang="en-US" b="1" dirty="0" smtClean="0"/>
              <a:t>n</a:t>
            </a:r>
            <a:r>
              <a:rPr lang="tr-TR" b="1" dirty="0" smtClean="0"/>
              <a:t>i</a:t>
            </a:r>
            <a:r>
              <a:rPr lang="en-US" b="1" dirty="0" smtClean="0"/>
              <a:t>n </a:t>
            </a:r>
            <a:r>
              <a:rPr lang="en-US" b="1" dirty="0" err="1" smtClean="0"/>
              <a:t>Görevler</a:t>
            </a:r>
            <a:r>
              <a:rPr lang="tr-TR" b="1" dirty="0" smtClean="0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/>
              <a:t>Cumhuriyet</a:t>
            </a:r>
            <a:r>
              <a:rPr lang="en-US" dirty="0"/>
              <a:t> </a:t>
            </a:r>
            <a:r>
              <a:rPr lang="en-US" dirty="0" err="1" smtClean="0"/>
              <a:t>başsavcılığında</a:t>
            </a:r>
            <a:r>
              <a:rPr lang="en-US" dirty="0"/>
              <a:t>, </a:t>
            </a:r>
            <a:r>
              <a:rPr lang="en-US" dirty="0" err="1" smtClean="0"/>
              <a:t>fizikî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bilirkişilere</a:t>
            </a:r>
            <a:r>
              <a:rPr lang="en-US" dirty="0" smtClean="0"/>
              <a:t>  </a:t>
            </a:r>
            <a:r>
              <a:rPr lang="en-US" dirty="0" err="1"/>
              <a:t>teslimi</a:t>
            </a:r>
            <a:r>
              <a:rPr lang="en-US" dirty="0"/>
              <a:t> </a:t>
            </a:r>
            <a:r>
              <a:rPr lang="en-US" dirty="0" err="1" smtClean="0"/>
              <a:t>gereken</a:t>
            </a:r>
            <a:r>
              <a:rPr lang="en-US" dirty="0" smtClean="0"/>
              <a:t> </a:t>
            </a:r>
            <a:r>
              <a:rPr lang="en-US" dirty="0" err="1" smtClean="0"/>
              <a:t>dosyalarla</a:t>
            </a:r>
            <a:r>
              <a:rPr lang="en-US" dirty="0" smtClean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lg</a:t>
            </a:r>
            <a:r>
              <a:rPr lang="tr-TR" dirty="0"/>
              <a:t>i</a:t>
            </a:r>
            <a:r>
              <a:rPr lang="en-US" dirty="0" smtClean="0"/>
              <a:t>l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şlemler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yapmak</a:t>
            </a:r>
            <a:r>
              <a:rPr lang="en-US" dirty="0"/>
              <a:t>.</a:t>
            </a:r>
          </a:p>
          <a:p>
            <a:r>
              <a:rPr lang="en-US" dirty="0" smtClean="0"/>
              <a:t>Her </a:t>
            </a:r>
            <a:r>
              <a:rPr lang="en-US" dirty="0" err="1"/>
              <a:t>türlü</a:t>
            </a:r>
            <a:r>
              <a:rPr lang="en-US" dirty="0"/>
              <a:t> </a:t>
            </a:r>
            <a:r>
              <a:rPr lang="en-US" dirty="0" err="1"/>
              <a:t>tebligat</a:t>
            </a:r>
            <a:r>
              <a:rPr lang="en-US" dirty="0"/>
              <a:t> </a:t>
            </a:r>
            <a:r>
              <a:rPr lang="en-US" dirty="0" err="1"/>
              <a:t>evrakını</a:t>
            </a:r>
            <a:r>
              <a:rPr lang="en-US" dirty="0"/>
              <a:t> </a:t>
            </a:r>
            <a:r>
              <a:rPr lang="en-US" dirty="0" err="1"/>
              <a:t>hazırlamak</a:t>
            </a:r>
            <a:r>
              <a:rPr lang="en-US" dirty="0"/>
              <a:t>.</a:t>
            </a:r>
          </a:p>
          <a:p>
            <a:r>
              <a:rPr lang="en-US" dirty="0" err="1" smtClean="0"/>
              <a:t>Dizi</a:t>
            </a:r>
            <a:r>
              <a:rPr lang="en-US" dirty="0" smtClean="0"/>
              <a:t> </a:t>
            </a:r>
            <a:r>
              <a:rPr lang="en-US" dirty="0" err="1"/>
              <a:t>pusulası</a:t>
            </a:r>
            <a:r>
              <a:rPr lang="en-US" dirty="0"/>
              <a:t> </a:t>
            </a:r>
            <a:r>
              <a:rPr lang="en-US" dirty="0" err="1"/>
              <a:t>düzenlemek</a:t>
            </a:r>
            <a:r>
              <a:rPr lang="en-US" dirty="0"/>
              <a:t>.</a:t>
            </a:r>
          </a:p>
          <a:p>
            <a:r>
              <a:rPr lang="en-US" dirty="0" err="1" smtClean="0"/>
              <a:t>Dosya</a:t>
            </a:r>
            <a:r>
              <a:rPr lang="en-US" dirty="0" smtClean="0"/>
              <a:t> </a:t>
            </a:r>
            <a:r>
              <a:rPr lang="en-US" dirty="0" err="1"/>
              <a:t>incelenmesine</a:t>
            </a:r>
            <a:r>
              <a:rPr lang="en-US" dirty="0"/>
              <a:t> </a:t>
            </a:r>
            <a:r>
              <a:rPr lang="en-US" dirty="0" err="1"/>
              <a:t>nezaret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.</a:t>
            </a:r>
          </a:p>
          <a:p>
            <a:r>
              <a:rPr lang="en-US" dirty="0" err="1" smtClean="0"/>
              <a:t>İşi</a:t>
            </a:r>
            <a:r>
              <a:rPr lang="en-US" dirty="0" smtClean="0"/>
              <a:t> </a:t>
            </a:r>
            <a:r>
              <a:rPr lang="en-US" dirty="0" err="1"/>
              <a:t>biten</a:t>
            </a:r>
            <a:r>
              <a:rPr lang="en-US" dirty="0"/>
              <a:t> </a:t>
            </a:r>
            <a:r>
              <a:rPr lang="en-US" dirty="0" err="1"/>
              <a:t>dosyaları</a:t>
            </a:r>
            <a:r>
              <a:rPr lang="en-US" dirty="0"/>
              <a:t> </a:t>
            </a:r>
            <a:r>
              <a:rPr lang="en-US" dirty="0" err="1"/>
              <a:t>arşive</a:t>
            </a:r>
            <a:r>
              <a:rPr lang="en-US" dirty="0"/>
              <a:t> </a:t>
            </a:r>
            <a:r>
              <a:rPr lang="en-US" dirty="0" err="1"/>
              <a:t>kaldırtmak</a:t>
            </a:r>
            <a:r>
              <a:rPr lang="en-US" dirty="0"/>
              <a:t>.</a:t>
            </a:r>
          </a:p>
          <a:p>
            <a:r>
              <a:rPr lang="en-US" dirty="0" err="1" smtClean="0"/>
              <a:t>Mevzuattan</a:t>
            </a:r>
            <a:r>
              <a:rPr lang="en-US" dirty="0" smtClean="0"/>
              <a:t> </a:t>
            </a:r>
            <a:r>
              <a:rPr lang="en-US" dirty="0" err="1"/>
              <a:t>kaynaklanan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Cumhuriyet</a:t>
            </a:r>
            <a:r>
              <a:rPr lang="en-US" dirty="0"/>
              <a:t> </a:t>
            </a:r>
            <a:r>
              <a:rPr lang="en-US" dirty="0" err="1" smtClean="0"/>
              <a:t>savcısı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hâkim</a:t>
            </a:r>
            <a:r>
              <a:rPr lang="en-US" dirty="0" smtClean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yazı</a:t>
            </a:r>
            <a:r>
              <a:rPr lang="en-US" dirty="0"/>
              <a:t> </a:t>
            </a:r>
            <a:r>
              <a:rPr lang="en-US" dirty="0" err="1"/>
              <a:t>işleri</a:t>
            </a:r>
            <a:r>
              <a:rPr lang="en-US" dirty="0"/>
              <a:t> </a:t>
            </a:r>
            <a:r>
              <a:rPr lang="en-US" dirty="0" err="1"/>
              <a:t>müdürü</a:t>
            </a:r>
            <a:r>
              <a:rPr lang="en-US" dirty="0"/>
              <a:t> </a:t>
            </a:r>
            <a:r>
              <a:rPr lang="en-US" dirty="0" err="1" smtClean="0"/>
              <a:t>tarafından</a:t>
            </a:r>
            <a:r>
              <a:rPr lang="en-US" dirty="0" smtClean="0"/>
              <a:t> </a:t>
            </a:r>
            <a:r>
              <a:rPr lang="en-US" dirty="0" err="1" smtClean="0"/>
              <a:t>ver</a:t>
            </a:r>
            <a:r>
              <a:rPr lang="tr-TR" dirty="0" smtClean="0"/>
              <a:t>i</a:t>
            </a:r>
            <a:r>
              <a:rPr lang="en-US" dirty="0" err="1" smtClean="0"/>
              <a:t>len</a:t>
            </a:r>
            <a:r>
              <a:rPr lang="en-US" dirty="0" smtClean="0"/>
              <a:t> d</a:t>
            </a:r>
            <a:r>
              <a:rPr lang="tr-TR" dirty="0" smtClean="0"/>
              <a:t>i</a:t>
            </a:r>
            <a:r>
              <a:rPr lang="en-US" dirty="0" err="1" smtClean="0"/>
              <a:t>ğer</a:t>
            </a:r>
            <a:r>
              <a:rPr lang="tr-TR" dirty="0"/>
              <a:t> </a:t>
            </a:r>
            <a:r>
              <a:rPr lang="en-US" dirty="0" err="1" smtClean="0"/>
              <a:t>görevler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yapmak</a:t>
            </a:r>
            <a:r>
              <a:rPr lang="en-US" dirty="0" smtClean="0"/>
              <a:t>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77855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Mübaş</a:t>
            </a:r>
            <a:r>
              <a:rPr lang="tr-TR" b="1" dirty="0" smtClean="0"/>
              <a:t>i</a:t>
            </a:r>
            <a:r>
              <a:rPr lang="en-US" b="1" dirty="0" smtClean="0"/>
              <a:t>r</a:t>
            </a:r>
            <a:r>
              <a:rPr lang="tr-TR" b="1" dirty="0" smtClean="0"/>
              <a:t>i</a:t>
            </a:r>
            <a:r>
              <a:rPr lang="en-US" b="1" dirty="0" smtClean="0"/>
              <a:t>n </a:t>
            </a:r>
            <a:r>
              <a:rPr lang="en-US" b="1" dirty="0" err="1" smtClean="0"/>
              <a:t>Görevler</a:t>
            </a:r>
            <a:r>
              <a:rPr lang="tr-TR" b="1" dirty="0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sz="2800" b="1" dirty="0" err="1" smtClean="0"/>
              <a:t>Mübaş</a:t>
            </a:r>
            <a:r>
              <a:rPr lang="tr-TR" sz="2800" b="1" dirty="0"/>
              <a:t>i</a:t>
            </a:r>
            <a:r>
              <a:rPr lang="en-US" sz="2800" b="1" dirty="0" smtClean="0"/>
              <a:t>r</a:t>
            </a:r>
            <a:r>
              <a:rPr lang="en-US" sz="2800" b="1" dirty="0"/>
              <a:t>; </a:t>
            </a:r>
            <a:r>
              <a:rPr lang="en-US" sz="2800" dirty="0" err="1" smtClean="0"/>
              <a:t>Hâk</a:t>
            </a:r>
            <a:r>
              <a:rPr lang="tr-TR" sz="2800" dirty="0"/>
              <a:t>i</a:t>
            </a:r>
            <a:r>
              <a:rPr lang="en-US" sz="2800" dirty="0" err="1" smtClean="0"/>
              <a:t>mler</a:t>
            </a:r>
            <a:r>
              <a:rPr lang="en-US" sz="2800" dirty="0" smtClean="0"/>
              <a:t> </a:t>
            </a:r>
            <a:r>
              <a:rPr lang="en-US" sz="2800" dirty="0" err="1"/>
              <a:t>tarafından</a:t>
            </a:r>
            <a:r>
              <a:rPr lang="en-US" sz="2800" dirty="0"/>
              <a:t> </a:t>
            </a:r>
            <a:r>
              <a:rPr lang="en-US" sz="2800" dirty="0" err="1" smtClean="0"/>
              <a:t>ver</a:t>
            </a:r>
            <a:r>
              <a:rPr lang="tr-TR" sz="2800" dirty="0"/>
              <a:t>i</a:t>
            </a:r>
            <a:r>
              <a:rPr lang="en-US" sz="2800" dirty="0" err="1" smtClean="0"/>
              <a:t>len</a:t>
            </a:r>
            <a:r>
              <a:rPr lang="en-US" sz="2800" dirty="0" smtClean="0"/>
              <a:t> </a:t>
            </a:r>
            <a:r>
              <a:rPr lang="en-US" sz="2800" dirty="0" err="1" smtClean="0"/>
              <a:t>em</a:t>
            </a:r>
            <a:r>
              <a:rPr lang="tr-TR" sz="2800" dirty="0"/>
              <a:t>i</a:t>
            </a:r>
            <a:r>
              <a:rPr lang="en-US" sz="2800" dirty="0" smtClean="0"/>
              <a:t>r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 smtClean="0"/>
              <a:t>tedv</a:t>
            </a:r>
            <a:r>
              <a:rPr lang="tr-TR" sz="2800" dirty="0" smtClean="0"/>
              <a:t>i</a:t>
            </a:r>
            <a:r>
              <a:rPr lang="en-US" sz="2800" dirty="0" err="1" smtClean="0"/>
              <a:t>rler</a:t>
            </a:r>
            <a:r>
              <a:rPr lang="tr-TR" sz="2800" dirty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tatb</a:t>
            </a:r>
            <a:r>
              <a:rPr lang="tr-TR" sz="2800" dirty="0" smtClean="0"/>
              <a:t>i</a:t>
            </a:r>
            <a:r>
              <a:rPr lang="en-US" sz="2800" dirty="0" smtClean="0"/>
              <a:t>k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tr-TR" sz="2800" dirty="0" smtClean="0"/>
              <a:t>i</a:t>
            </a:r>
            <a:r>
              <a:rPr lang="en-US" sz="2800" dirty="0" smtClean="0"/>
              <a:t>le </a:t>
            </a:r>
            <a:r>
              <a:rPr lang="en-US" sz="2800" dirty="0" err="1" smtClean="0"/>
              <a:t>vaz</a:t>
            </a:r>
            <a:r>
              <a:rPr lang="tr-TR" sz="2800" dirty="0" smtClean="0"/>
              <a:t>i</a:t>
            </a:r>
            <a:r>
              <a:rPr lang="en-US" sz="2800" dirty="0" err="1" smtClean="0"/>
              <a:t>fel</a:t>
            </a:r>
            <a:r>
              <a:rPr lang="tr-TR" sz="2800" dirty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adl</a:t>
            </a:r>
            <a:r>
              <a:rPr lang="tr-TR" sz="2800" dirty="0" smtClean="0"/>
              <a:t>i</a:t>
            </a:r>
            <a:r>
              <a:rPr lang="en-US" sz="2800" dirty="0" smtClean="0"/>
              <a:t>ye </a:t>
            </a:r>
            <a:r>
              <a:rPr lang="en-US" sz="2800" dirty="0" err="1" smtClean="0"/>
              <a:t>memurudur</a:t>
            </a:r>
            <a:r>
              <a:rPr lang="en-US" sz="2800" dirty="0"/>
              <a:t>. </a:t>
            </a:r>
            <a:r>
              <a:rPr lang="en-US" sz="2800" dirty="0" err="1" smtClean="0"/>
              <a:t>Adl</a:t>
            </a:r>
            <a:r>
              <a:rPr lang="tr-TR" sz="2800" dirty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yargı</a:t>
            </a:r>
            <a:r>
              <a:rPr lang="en-US" sz="2800" dirty="0"/>
              <a:t> </a:t>
            </a:r>
            <a:r>
              <a:rPr lang="tr-TR" sz="2800" dirty="0" smtClean="0"/>
              <a:t>i</a:t>
            </a:r>
            <a:r>
              <a:rPr lang="en-US" sz="2800" dirty="0" err="1" smtClean="0"/>
              <a:t>lk</a:t>
            </a:r>
            <a:r>
              <a:rPr lang="en-US" sz="2800" dirty="0" smtClean="0"/>
              <a:t> </a:t>
            </a:r>
            <a:r>
              <a:rPr lang="en-US" sz="2800" dirty="0" err="1"/>
              <a:t>derece</a:t>
            </a:r>
            <a:r>
              <a:rPr lang="en-US" sz="2800" dirty="0"/>
              <a:t> </a:t>
            </a:r>
            <a:r>
              <a:rPr lang="en-US" sz="2800" dirty="0" err="1" smtClean="0"/>
              <a:t>mahkemeler</a:t>
            </a:r>
            <a:r>
              <a:rPr lang="tr-TR" sz="2800" dirty="0"/>
              <a:t>i</a:t>
            </a:r>
            <a:r>
              <a:rPr lang="en-US" sz="2800" dirty="0" err="1" smtClean="0"/>
              <a:t>nde</a:t>
            </a:r>
            <a:r>
              <a:rPr lang="en-US" sz="2800" dirty="0" smtClean="0"/>
              <a:t> </a:t>
            </a:r>
            <a:r>
              <a:rPr lang="en-US" sz="2800" dirty="0" err="1"/>
              <a:t>bulunan</a:t>
            </a:r>
            <a:r>
              <a:rPr lang="en-US" sz="2800" dirty="0"/>
              <a:t> </a:t>
            </a:r>
            <a:r>
              <a:rPr lang="en-US" sz="2800" dirty="0" err="1" smtClean="0"/>
              <a:t>mübaş</a:t>
            </a:r>
            <a:r>
              <a:rPr lang="tr-TR" sz="2800" dirty="0" smtClean="0"/>
              <a:t>i</a:t>
            </a:r>
            <a:r>
              <a:rPr lang="en-US" sz="2800" dirty="0" err="1" smtClean="0"/>
              <a:t>rler</a:t>
            </a:r>
            <a:r>
              <a:rPr lang="en-US" sz="2800" dirty="0"/>
              <a:t>, </a:t>
            </a:r>
            <a:r>
              <a:rPr lang="en-US" sz="2800" dirty="0" err="1"/>
              <a:t>yazı</a:t>
            </a:r>
            <a:r>
              <a:rPr lang="en-US" sz="2800" dirty="0"/>
              <a:t> </a:t>
            </a:r>
            <a:r>
              <a:rPr lang="tr-TR" sz="2800" dirty="0" smtClean="0"/>
              <a:t>i</a:t>
            </a:r>
            <a:r>
              <a:rPr lang="en-US" sz="2800" dirty="0" err="1" smtClean="0"/>
              <a:t>şler</a:t>
            </a:r>
            <a:r>
              <a:rPr lang="tr-TR" sz="2800" dirty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müdürler</a:t>
            </a:r>
            <a:r>
              <a:rPr lang="tr-TR" sz="2800" dirty="0" smtClean="0"/>
              <a:t>i</a:t>
            </a:r>
            <a:r>
              <a:rPr lang="en-US" sz="2800" dirty="0" smtClean="0"/>
              <a:t>n</a:t>
            </a:r>
            <a:r>
              <a:rPr lang="tr-TR" sz="2800" dirty="0" smtClean="0"/>
              <a:t>i</a:t>
            </a:r>
            <a:r>
              <a:rPr lang="en-US" sz="2800" dirty="0" smtClean="0"/>
              <a:t>n </a:t>
            </a:r>
            <a:r>
              <a:rPr lang="en-US" sz="2800" dirty="0" err="1" smtClean="0"/>
              <a:t>yönet</a:t>
            </a:r>
            <a:r>
              <a:rPr lang="tr-TR" sz="2800" dirty="0" smtClean="0"/>
              <a:t>i</a:t>
            </a:r>
            <a:r>
              <a:rPr lang="en-US" sz="2800" dirty="0" smtClean="0"/>
              <a:t>m</a:t>
            </a:r>
            <a:r>
              <a:rPr lang="tr-TR" sz="2800" dirty="0" smtClean="0"/>
              <a:t>i</a:t>
            </a:r>
            <a:r>
              <a:rPr lang="en-US" sz="2800" dirty="0" smtClean="0"/>
              <a:t>, </a:t>
            </a:r>
            <a:r>
              <a:rPr lang="en-US" sz="2800" dirty="0" err="1" smtClean="0"/>
              <a:t>hâk</a:t>
            </a:r>
            <a:r>
              <a:rPr lang="tr-TR" sz="2800" dirty="0" smtClean="0"/>
              <a:t>i</a:t>
            </a:r>
            <a:r>
              <a:rPr lang="en-US" sz="2800" dirty="0" smtClean="0"/>
              <a:t>m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savcıların</a:t>
            </a:r>
            <a:r>
              <a:rPr lang="en-US" sz="2800" dirty="0"/>
              <a:t> </a:t>
            </a:r>
            <a:r>
              <a:rPr lang="en-US" sz="2800" dirty="0" err="1" smtClean="0"/>
              <a:t>denet</a:t>
            </a:r>
            <a:r>
              <a:rPr lang="tr-TR" sz="2800" dirty="0" smtClean="0"/>
              <a:t>i</a:t>
            </a:r>
            <a:r>
              <a:rPr lang="en-US" sz="2800" dirty="0" smtClean="0"/>
              <a:t>m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 smtClean="0"/>
              <a:t>gözet</a:t>
            </a:r>
            <a:r>
              <a:rPr lang="tr-TR" sz="2800" dirty="0" smtClean="0"/>
              <a:t>i</a:t>
            </a:r>
            <a:r>
              <a:rPr lang="en-US" sz="2800" dirty="0" smtClean="0"/>
              <a:t>m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altında</a:t>
            </a:r>
            <a:r>
              <a:rPr lang="en-US" sz="2800" dirty="0"/>
              <a:t> </a:t>
            </a:r>
            <a:r>
              <a:rPr lang="en-US" sz="2800" dirty="0" err="1"/>
              <a:t>çalışırlar</a:t>
            </a:r>
            <a:r>
              <a:rPr lang="en-US" sz="2800" dirty="0"/>
              <a:t>. </a:t>
            </a:r>
            <a:r>
              <a:rPr lang="en-US" sz="2800" dirty="0" err="1"/>
              <a:t>Yazı</a:t>
            </a:r>
            <a:r>
              <a:rPr lang="en-US" sz="2800" dirty="0"/>
              <a:t> </a:t>
            </a:r>
            <a:r>
              <a:rPr lang="tr-TR" sz="2800" dirty="0" smtClean="0"/>
              <a:t>i</a:t>
            </a:r>
            <a:r>
              <a:rPr lang="en-US" sz="2800" dirty="0" err="1" smtClean="0"/>
              <a:t>şler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müdürler</a:t>
            </a:r>
            <a:r>
              <a:rPr lang="tr-TR" sz="2800" dirty="0" smtClean="0"/>
              <a:t>i</a:t>
            </a:r>
            <a:r>
              <a:rPr lang="en-US" sz="2800" dirty="0" smtClean="0"/>
              <a:t>n</a:t>
            </a:r>
            <a:r>
              <a:rPr lang="tr-TR" sz="2800" dirty="0" smtClean="0"/>
              <a:t>i</a:t>
            </a:r>
            <a:r>
              <a:rPr lang="en-US" sz="2800" dirty="0" smtClean="0"/>
              <a:t>n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zabıt</a:t>
            </a:r>
            <a:r>
              <a:rPr lang="en-US" sz="2800" dirty="0"/>
              <a:t> </a:t>
            </a:r>
            <a:r>
              <a:rPr lang="en-US" sz="2800" dirty="0" err="1" smtClean="0"/>
              <a:t>kât</a:t>
            </a:r>
            <a:r>
              <a:rPr lang="tr-TR" sz="2800" dirty="0" smtClean="0"/>
              <a:t>i</a:t>
            </a:r>
            <a:r>
              <a:rPr lang="en-US" sz="2800" dirty="0" err="1" smtClean="0"/>
              <a:t>pler</a:t>
            </a:r>
            <a:r>
              <a:rPr lang="tr-TR" sz="2800" dirty="0"/>
              <a:t>i</a:t>
            </a:r>
            <a:r>
              <a:rPr lang="en-US" sz="2800" dirty="0" smtClean="0"/>
              <a:t>n</a:t>
            </a:r>
            <a:r>
              <a:rPr lang="tr-TR" sz="2800" dirty="0" smtClean="0"/>
              <a:t>i</a:t>
            </a:r>
            <a:r>
              <a:rPr lang="en-US" sz="2800" dirty="0" smtClean="0"/>
              <a:t>n </a:t>
            </a:r>
            <a:r>
              <a:rPr lang="tr-TR" sz="2800" dirty="0" smtClean="0"/>
              <a:t>i</a:t>
            </a:r>
            <a:r>
              <a:rPr lang="en-US" sz="2800" dirty="0" err="1" smtClean="0"/>
              <a:t>şler</a:t>
            </a:r>
            <a:r>
              <a:rPr lang="tr-TR" sz="2800" dirty="0" smtClean="0"/>
              <a:t>i</a:t>
            </a:r>
            <a:r>
              <a:rPr lang="en-US" sz="2800" dirty="0" smtClean="0"/>
              <a:t>n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yapmasında</a:t>
            </a:r>
            <a:r>
              <a:rPr lang="en-US" sz="2800" dirty="0"/>
              <a:t> </a:t>
            </a:r>
            <a:r>
              <a:rPr lang="en-US" sz="2800" dirty="0" err="1"/>
              <a:t>yardımcı</a:t>
            </a:r>
            <a:r>
              <a:rPr lang="en-US" sz="2800" dirty="0"/>
              <a:t> </a:t>
            </a:r>
            <a:r>
              <a:rPr lang="en-US" sz="2800" dirty="0" err="1"/>
              <a:t>olurlar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33541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Mübaş</a:t>
            </a:r>
            <a:r>
              <a:rPr lang="tr-TR" b="1" dirty="0" smtClean="0"/>
              <a:t>i</a:t>
            </a:r>
            <a:r>
              <a:rPr lang="en-US" b="1" dirty="0" smtClean="0"/>
              <a:t>r</a:t>
            </a:r>
            <a:r>
              <a:rPr lang="tr-TR" b="1" dirty="0" smtClean="0"/>
              <a:t>i</a:t>
            </a:r>
            <a:r>
              <a:rPr lang="en-US" b="1" dirty="0" smtClean="0"/>
              <a:t>n </a:t>
            </a:r>
            <a:r>
              <a:rPr lang="en-US" b="1" dirty="0" err="1" smtClean="0"/>
              <a:t>Görevler</a:t>
            </a:r>
            <a:r>
              <a:rPr lang="tr-TR" b="1" dirty="0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816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US" b="1" dirty="0" err="1" smtClean="0"/>
              <a:t>Mübaş</a:t>
            </a:r>
            <a:r>
              <a:rPr lang="tr-TR" b="1" dirty="0"/>
              <a:t>i</a:t>
            </a:r>
            <a:r>
              <a:rPr lang="en-US" b="1" dirty="0" err="1" smtClean="0"/>
              <a:t>rler</a:t>
            </a:r>
            <a:r>
              <a:rPr lang="en-US" b="1" dirty="0" smtClean="0"/>
              <a:t> </a:t>
            </a:r>
            <a:r>
              <a:rPr lang="en-US" b="1" dirty="0" err="1"/>
              <a:t>ayrıca</a:t>
            </a:r>
            <a:r>
              <a:rPr lang="en-US" b="1" dirty="0"/>
              <a:t>;</a:t>
            </a:r>
          </a:p>
          <a:p>
            <a:pPr algn="just"/>
            <a:r>
              <a:rPr lang="en-US" dirty="0" err="1" smtClean="0"/>
              <a:t>Kâtip</a:t>
            </a:r>
            <a:r>
              <a:rPr lang="en-US" dirty="0" smtClean="0"/>
              <a:t>  </a:t>
            </a:r>
            <a:r>
              <a:rPr lang="en-US" dirty="0" err="1"/>
              <a:t>tarafından</a:t>
            </a:r>
            <a:r>
              <a:rPr lang="en-US" dirty="0"/>
              <a:t>  </a:t>
            </a:r>
            <a:r>
              <a:rPr lang="en-US" dirty="0" err="1"/>
              <a:t>hazırlanan</a:t>
            </a:r>
            <a:r>
              <a:rPr lang="en-US" dirty="0"/>
              <a:t>  </a:t>
            </a:r>
            <a:r>
              <a:rPr lang="en-US" dirty="0" err="1"/>
              <a:t>ve</a:t>
            </a:r>
            <a:r>
              <a:rPr lang="en-US" dirty="0"/>
              <a:t>  </a:t>
            </a:r>
            <a:r>
              <a:rPr lang="en-US" dirty="0" err="1"/>
              <a:t>duruşması</a:t>
            </a:r>
            <a:r>
              <a:rPr lang="en-US" dirty="0"/>
              <a:t>  </a:t>
            </a:r>
            <a:r>
              <a:rPr lang="en-US" dirty="0" err="1"/>
              <a:t>yapılacak</a:t>
            </a:r>
            <a:r>
              <a:rPr lang="en-US" dirty="0"/>
              <a:t>  </a:t>
            </a:r>
            <a:r>
              <a:rPr lang="en-US" dirty="0" err="1"/>
              <a:t>dosyaları</a:t>
            </a:r>
            <a:r>
              <a:rPr lang="en-US" dirty="0"/>
              <a:t>  </a:t>
            </a:r>
            <a:r>
              <a:rPr lang="en-US" dirty="0" err="1"/>
              <a:t>incelenmek</a:t>
            </a:r>
            <a:r>
              <a:rPr lang="en-US" dirty="0"/>
              <a:t>  </a:t>
            </a:r>
            <a:r>
              <a:rPr lang="en-US" dirty="0" err="1"/>
              <a:t>üzere</a:t>
            </a:r>
            <a:r>
              <a:rPr lang="en-US" dirty="0"/>
              <a:t> </a:t>
            </a:r>
            <a:r>
              <a:rPr lang="en-US" dirty="0" err="1" smtClean="0"/>
              <a:t>duruşma</a:t>
            </a:r>
            <a:r>
              <a:rPr lang="en-US" dirty="0" smtClean="0"/>
              <a:t> </a:t>
            </a:r>
            <a:r>
              <a:rPr lang="en-US" dirty="0" err="1"/>
              <a:t>gününden</a:t>
            </a:r>
            <a:r>
              <a:rPr lang="en-US" dirty="0"/>
              <a:t> </a:t>
            </a:r>
            <a:r>
              <a:rPr lang="en-US" dirty="0" err="1"/>
              <a:t>önce</a:t>
            </a:r>
            <a:r>
              <a:rPr lang="en-US" dirty="0"/>
              <a:t> </a:t>
            </a:r>
            <a:r>
              <a:rPr lang="en-US" dirty="0" err="1" smtClean="0"/>
              <a:t>hâk</a:t>
            </a:r>
            <a:r>
              <a:rPr lang="tr-TR" dirty="0" smtClean="0"/>
              <a:t>i</a:t>
            </a:r>
            <a:r>
              <a:rPr lang="en-US" dirty="0" smtClean="0"/>
              <a:t>me </a:t>
            </a:r>
            <a:r>
              <a:rPr lang="en-US" dirty="0" err="1"/>
              <a:t>götürmek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Günlük</a:t>
            </a:r>
            <a:r>
              <a:rPr lang="en-US" dirty="0" smtClean="0"/>
              <a:t> </a:t>
            </a:r>
            <a:r>
              <a:rPr lang="en-US" dirty="0" err="1"/>
              <a:t>duruşma</a:t>
            </a:r>
            <a:r>
              <a:rPr lang="en-US" dirty="0"/>
              <a:t> </a:t>
            </a:r>
            <a:r>
              <a:rPr lang="en-US" dirty="0" err="1"/>
              <a:t>listesini</a:t>
            </a:r>
            <a:r>
              <a:rPr lang="en-US" dirty="0"/>
              <a:t> </a:t>
            </a:r>
            <a:r>
              <a:rPr lang="en-US" dirty="0" err="1"/>
              <a:t>yapmak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görülebilecek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yere</a:t>
            </a:r>
            <a:r>
              <a:rPr lang="en-US" dirty="0"/>
              <a:t> </a:t>
            </a:r>
            <a:r>
              <a:rPr lang="en-US" dirty="0" err="1"/>
              <a:t>asmak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Duruşma</a:t>
            </a:r>
            <a:r>
              <a:rPr lang="en-US" dirty="0" smtClean="0"/>
              <a:t> </a:t>
            </a:r>
            <a:r>
              <a:rPr lang="en-US" dirty="0" err="1"/>
              <a:t>sırası</a:t>
            </a:r>
            <a:r>
              <a:rPr lang="en-US" dirty="0"/>
              <a:t> </a:t>
            </a:r>
            <a:r>
              <a:rPr lang="en-US" dirty="0" err="1"/>
              <a:t>gelenleri</a:t>
            </a:r>
            <a:r>
              <a:rPr lang="en-US" dirty="0"/>
              <a:t> </a:t>
            </a:r>
            <a:r>
              <a:rPr lang="en-US" dirty="0" err="1"/>
              <a:t>duruşma</a:t>
            </a:r>
            <a:r>
              <a:rPr lang="en-US" dirty="0"/>
              <a:t> </a:t>
            </a:r>
            <a:r>
              <a:rPr lang="en-US" dirty="0" err="1"/>
              <a:t>salonuna</a:t>
            </a:r>
            <a:r>
              <a:rPr lang="en-US" dirty="0"/>
              <a:t> </a:t>
            </a:r>
            <a:r>
              <a:rPr lang="en-US" dirty="0" err="1"/>
              <a:t>davet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Duruşmaya</a:t>
            </a:r>
            <a:r>
              <a:rPr lang="en-US" dirty="0" smtClean="0"/>
              <a:t> </a:t>
            </a:r>
            <a:r>
              <a:rPr lang="en-US" dirty="0" err="1"/>
              <a:t>alınanların</a:t>
            </a:r>
            <a:r>
              <a:rPr lang="en-US" dirty="0"/>
              <a:t> </a:t>
            </a:r>
            <a:r>
              <a:rPr lang="en-US" dirty="0" err="1"/>
              <a:t>salondaki</a:t>
            </a:r>
            <a:r>
              <a:rPr lang="en-US" dirty="0"/>
              <a:t> </a:t>
            </a:r>
            <a:r>
              <a:rPr lang="en-US" dirty="0" err="1"/>
              <a:t>yerlerini</a:t>
            </a:r>
            <a:r>
              <a:rPr lang="en-US" dirty="0"/>
              <a:t> </a:t>
            </a:r>
            <a:r>
              <a:rPr lang="en-US" dirty="0" err="1"/>
              <a:t>göstermek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buna</a:t>
            </a:r>
            <a:r>
              <a:rPr lang="en-US" dirty="0"/>
              <a:t> </a:t>
            </a:r>
            <a:r>
              <a:rPr lang="en-US" dirty="0" err="1" smtClean="0"/>
              <a:t>uyulmasını</a:t>
            </a:r>
            <a:r>
              <a:rPr lang="en-US" dirty="0" smtClean="0"/>
              <a:t> </a:t>
            </a:r>
            <a:r>
              <a:rPr lang="en-US" dirty="0" err="1"/>
              <a:t>sağlamak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Yemin</a:t>
            </a:r>
            <a:r>
              <a:rPr lang="en-US" dirty="0" smtClean="0"/>
              <a:t> </a:t>
            </a:r>
            <a:r>
              <a:rPr lang="en-US" dirty="0" err="1"/>
              <a:t>verilmesi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kararın</a:t>
            </a:r>
            <a:r>
              <a:rPr lang="en-US" dirty="0"/>
              <a:t> </a:t>
            </a:r>
            <a:r>
              <a:rPr lang="en-US" dirty="0" err="1"/>
              <a:t>açıklanması</a:t>
            </a:r>
            <a:r>
              <a:rPr lang="en-US" dirty="0"/>
              <a:t> </a:t>
            </a:r>
            <a:r>
              <a:rPr lang="en-US" dirty="0" err="1"/>
              <a:t>başta</a:t>
            </a:r>
            <a:r>
              <a:rPr lang="en-US" dirty="0"/>
              <a:t> </a:t>
            </a:r>
            <a:r>
              <a:rPr lang="en-US" dirty="0" err="1"/>
              <a:t>olmak</a:t>
            </a:r>
            <a:r>
              <a:rPr lang="en-US" dirty="0"/>
              <a:t> </a:t>
            </a:r>
            <a:r>
              <a:rPr lang="en-US" dirty="0" err="1"/>
              <a:t>üzere</a:t>
            </a:r>
            <a:r>
              <a:rPr lang="en-US" dirty="0"/>
              <a:t>, </a:t>
            </a:r>
            <a:r>
              <a:rPr lang="en-US" dirty="0" err="1"/>
              <a:t>duruşma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keşif</a:t>
            </a:r>
            <a:r>
              <a:rPr lang="en-US" dirty="0"/>
              <a:t> </a:t>
            </a:r>
            <a:r>
              <a:rPr lang="en-US" dirty="0" err="1" smtClean="0"/>
              <a:t>esnasında</a:t>
            </a:r>
            <a:r>
              <a:rPr lang="en-US" dirty="0" smtClean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zlenmes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gereken</a:t>
            </a:r>
            <a:r>
              <a:rPr lang="en-US" dirty="0" smtClean="0"/>
              <a:t> </a:t>
            </a:r>
            <a:r>
              <a:rPr lang="en-US" dirty="0" err="1"/>
              <a:t>davranış</a:t>
            </a:r>
            <a:r>
              <a:rPr lang="en-US" dirty="0"/>
              <a:t> </a:t>
            </a:r>
            <a:r>
              <a:rPr lang="en-US" dirty="0" err="1"/>
              <a:t>kurallarını</a:t>
            </a:r>
            <a:r>
              <a:rPr lang="en-US" dirty="0"/>
              <a:t> </a:t>
            </a:r>
            <a:r>
              <a:rPr lang="en-US" dirty="0" err="1"/>
              <a:t>tara</a:t>
            </a:r>
            <a:r>
              <a:rPr lang="en-US" dirty="0"/>
              <a:t> </a:t>
            </a:r>
            <a:r>
              <a:rPr lang="en-US" dirty="0" err="1" smtClean="0"/>
              <a:t>ara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 </a:t>
            </a:r>
            <a:r>
              <a:rPr lang="tr-TR" dirty="0" smtClean="0"/>
              <a:t>i</a:t>
            </a:r>
            <a:r>
              <a:rPr lang="en-US" dirty="0" err="1" smtClean="0"/>
              <a:t>lg</a:t>
            </a:r>
            <a:r>
              <a:rPr lang="tr-TR" dirty="0"/>
              <a:t>i</a:t>
            </a:r>
            <a:r>
              <a:rPr lang="en-US" dirty="0" smtClean="0"/>
              <a:t>l</a:t>
            </a:r>
            <a:r>
              <a:rPr lang="tr-TR" dirty="0" smtClean="0"/>
              <a:t>i</a:t>
            </a:r>
            <a:r>
              <a:rPr lang="en-US" dirty="0" err="1" smtClean="0"/>
              <a:t>lere</a:t>
            </a:r>
            <a:r>
              <a:rPr lang="en-US" dirty="0" smtClean="0"/>
              <a:t> </a:t>
            </a:r>
            <a:r>
              <a:rPr lang="en-US" dirty="0" err="1"/>
              <a:t>açıklamak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Müzekkereler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tebligatların</a:t>
            </a:r>
            <a:r>
              <a:rPr lang="en-US" dirty="0"/>
              <a:t> </a:t>
            </a:r>
            <a:r>
              <a:rPr lang="en-US" dirty="0" err="1"/>
              <a:t>ilgili</a:t>
            </a:r>
            <a:r>
              <a:rPr lang="en-US" dirty="0"/>
              <a:t> </a:t>
            </a:r>
            <a:r>
              <a:rPr lang="en-US" dirty="0" err="1"/>
              <a:t>kurum</a:t>
            </a:r>
            <a:r>
              <a:rPr lang="en-US" dirty="0"/>
              <a:t> </a:t>
            </a:r>
            <a:r>
              <a:rPr lang="en-US" dirty="0" err="1"/>
              <a:t>ya</a:t>
            </a:r>
            <a:r>
              <a:rPr lang="en-US" dirty="0"/>
              <a:t> da </a:t>
            </a:r>
            <a:r>
              <a:rPr lang="en-US" dirty="0" err="1"/>
              <a:t>kişilere</a:t>
            </a:r>
            <a:r>
              <a:rPr lang="en-US" dirty="0"/>
              <a:t> </a:t>
            </a:r>
            <a:r>
              <a:rPr lang="en-US" dirty="0" err="1"/>
              <a:t>ulaşmasını</a:t>
            </a:r>
            <a:r>
              <a:rPr lang="en-US" dirty="0"/>
              <a:t> </a:t>
            </a:r>
            <a:r>
              <a:rPr lang="en-US" dirty="0" err="1"/>
              <a:t>sağlamak</a:t>
            </a:r>
            <a:r>
              <a:rPr lang="en-US" dirty="0"/>
              <a:t> </a:t>
            </a:r>
            <a:r>
              <a:rPr lang="en-US" dirty="0" err="1"/>
              <a:t>üzere</a:t>
            </a:r>
            <a:r>
              <a:rPr lang="en-US" dirty="0"/>
              <a:t> </a:t>
            </a:r>
            <a:r>
              <a:rPr lang="en-US" dirty="0" err="1" smtClean="0"/>
              <a:t>posta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smtClean="0"/>
              <a:t>z</a:t>
            </a:r>
            <a:r>
              <a:rPr lang="tr-TR" dirty="0" smtClean="0"/>
              <a:t>i</a:t>
            </a:r>
            <a:r>
              <a:rPr lang="en-US" dirty="0" err="1" smtClean="0"/>
              <a:t>mmet</a:t>
            </a:r>
            <a:r>
              <a:rPr lang="en-US" dirty="0" smtClean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şlemler</a:t>
            </a:r>
            <a:r>
              <a:rPr lang="tr-TR" dirty="0"/>
              <a:t>i</a:t>
            </a:r>
            <a:r>
              <a:rPr lang="en-US" dirty="0" smtClean="0"/>
              <a:t>n </a:t>
            </a:r>
            <a:r>
              <a:rPr lang="en-US" dirty="0" err="1" smtClean="0"/>
              <a:t>yer</a:t>
            </a:r>
            <a:r>
              <a:rPr lang="tr-TR" dirty="0"/>
              <a:t>i</a:t>
            </a:r>
            <a:r>
              <a:rPr lang="en-US" dirty="0" smtClean="0"/>
              <a:t>ne get</a:t>
            </a:r>
            <a:r>
              <a:rPr lang="tr-TR" dirty="0" smtClean="0"/>
              <a:t>i</a:t>
            </a:r>
            <a:r>
              <a:rPr lang="en-US" dirty="0" err="1" smtClean="0"/>
              <a:t>rmek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160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ADLİ </a:t>
            </a:r>
            <a:r>
              <a:rPr lang="en-US" b="1" dirty="0" smtClean="0"/>
              <a:t>KALEM</a:t>
            </a:r>
            <a:r>
              <a:rPr lang="tr-TR" b="1" dirty="0" smtClean="0"/>
              <a:t> MEVZUATI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en-US" sz="2800" dirty="0" smtClean="0"/>
              <a:t>B</a:t>
            </a:r>
            <a:r>
              <a:rPr lang="tr-TR" sz="2800" dirty="0" smtClean="0"/>
              <a:t>i</a:t>
            </a:r>
            <a:r>
              <a:rPr lang="en-US" sz="2800" dirty="0" smtClean="0"/>
              <a:t>r </a:t>
            </a:r>
            <a:r>
              <a:rPr lang="en-US" sz="2800" dirty="0" err="1"/>
              <a:t>ülkede</a:t>
            </a:r>
            <a:r>
              <a:rPr lang="en-US" sz="2800" dirty="0"/>
              <a:t> </a:t>
            </a:r>
            <a:r>
              <a:rPr lang="en-US" sz="2800" dirty="0" err="1"/>
              <a:t>uygulanan</a:t>
            </a:r>
            <a:r>
              <a:rPr lang="en-US" sz="2800" dirty="0"/>
              <a:t> </a:t>
            </a:r>
            <a:r>
              <a:rPr lang="en-US" sz="2800" dirty="0" err="1"/>
              <a:t>kanun</a:t>
            </a:r>
            <a:r>
              <a:rPr lang="en-US" sz="2800" dirty="0"/>
              <a:t>, </a:t>
            </a:r>
            <a:r>
              <a:rPr lang="en-US" sz="2800" dirty="0" err="1"/>
              <a:t>tüzük</a:t>
            </a:r>
            <a:r>
              <a:rPr lang="en-US" sz="2800" dirty="0"/>
              <a:t>, </a:t>
            </a:r>
            <a:r>
              <a:rPr lang="en-US" sz="2800" dirty="0" err="1" smtClean="0"/>
              <a:t>yönetmel</a:t>
            </a:r>
            <a:r>
              <a:rPr lang="tr-TR" sz="2800" dirty="0"/>
              <a:t>i</a:t>
            </a:r>
            <a:r>
              <a:rPr lang="en-US" sz="2800" dirty="0" smtClean="0"/>
              <a:t>k </a:t>
            </a:r>
            <a:r>
              <a:rPr lang="en-US" sz="2800" dirty="0"/>
              <a:t>vb. </a:t>
            </a:r>
            <a:r>
              <a:rPr lang="en-US" sz="2800" dirty="0" err="1"/>
              <a:t>hukuk</a:t>
            </a:r>
            <a:r>
              <a:rPr lang="en-US" sz="2800" dirty="0"/>
              <a:t> </a:t>
            </a:r>
            <a:r>
              <a:rPr lang="en-US" sz="2800" dirty="0" err="1"/>
              <a:t>kurallarının</a:t>
            </a:r>
            <a:r>
              <a:rPr lang="en-US" sz="2800" dirty="0"/>
              <a:t> </a:t>
            </a:r>
            <a:r>
              <a:rPr lang="en-US" sz="2800" dirty="0" err="1"/>
              <a:t>bütününe</a:t>
            </a:r>
            <a:r>
              <a:rPr lang="en-US" sz="2800" dirty="0"/>
              <a:t> </a:t>
            </a:r>
            <a:r>
              <a:rPr lang="en-US" sz="2800" dirty="0" err="1"/>
              <a:t>mevzuat</a:t>
            </a:r>
            <a:r>
              <a:rPr lang="en-US" sz="2800" dirty="0"/>
              <a:t> </a:t>
            </a:r>
            <a:r>
              <a:rPr lang="en-US" sz="2800" dirty="0" smtClean="0"/>
              <a:t>den</a:t>
            </a:r>
            <a:r>
              <a:rPr lang="tr-TR" sz="2800" dirty="0" smtClean="0"/>
              <a:t>i</a:t>
            </a:r>
            <a:r>
              <a:rPr lang="en-US" sz="2800" dirty="0" smtClean="0"/>
              <a:t>r</a:t>
            </a:r>
            <a:r>
              <a:rPr lang="en-US" sz="2800" dirty="0"/>
              <a:t>. </a:t>
            </a:r>
            <a:r>
              <a:rPr lang="en-US" sz="2800" dirty="0" err="1" smtClean="0"/>
              <a:t>Adl</a:t>
            </a:r>
            <a:r>
              <a:rPr lang="tr-TR" sz="2800" dirty="0" smtClean="0"/>
              <a:t>i </a:t>
            </a:r>
            <a:r>
              <a:rPr lang="en-US" sz="2800" dirty="0" err="1" smtClean="0"/>
              <a:t>yargı</a:t>
            </a:r>
            <a:r>
              <a:rPr lang="en-US" sz="2800" dirty="0" smtClean="0"/>
              <a:t> </a:t>
            </a:r>
            <a:r>
              <a:rPr lang="en-US" sz="2800" dirty="0" err="1" smtClean="0"/>
              <a:t>mahkemeler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ve</a:t>
            </a:r>
            <a:r>
              <a:rPr lang="en-US" sz="2800" dirty="0" smtClean="0"/>
              <a:t> </a:t>
            </a:r>
            <a:r>
              <a:rPr lang="en-US" sz="2800" dirty="0" err="1" smtClean="0"/>
              <a:t>Cumhur</a:t>
            </a:r>
            <a:r>
              <a:rPr lang="tr-TR" sz="2800" dirty="0" smtClean="0"/>
              <a:t>i</a:t>
            </a:r>
            <a:r>
              <a:rPr lang="en-US" sz="2800" dirty="0" smtClean="0"/>
              <a:t>yet </a:t>
            </a:r>
            <a:r>
              <a:rPr lang="en-US" sz="2800" dirty="0" err="1"/>
              <a:t>başsavcılıkları</a:t>
            </a:r>
            <a:r>
              <a:rPr lang="en-US" sz="2800" dirty="0"/>
              <a:t> </a:t>
            </a:r>
            <a:r>
              <a:rPr lang="en-US" sz="2800" dirty="0" err="1" smtClean="0"/>
              <a:t>bünyes</a:t>
            </a:r>
            <a:r>
              <a:rPr lang="tr-TR" sz="2800" dirty="0" smtClean="0"/>
              <a:t>i</a:t>
            </a:r>
            <a:r>
              <a:rPr lang="en-US" sz="2800" dirty="0" err="1" smtClean="0"/>
              <a:t>nde</a:t>
            </a:r>
            <a:r>
              <a:rPr lang="en-US" sz="2800" dirty="0" smtClean="0"/>
              <a:t> </a:t>
            </a:r>
            <a:r>
              <a:rPr lang="en-US" sz="2800" dirty="0" err="1"/>
              <a:t>yürütülen</a:t>
            </a:r>
            <a:r>
              <a:rPr lang="en-US" sz="2800" dirty="0"/>
              <a:t> her </a:t>
            </a:r>
            <a:r>
              <a:rPr lang="en-US" sz="2800" dirty="0" smtClean="0"/>
              <a:t>b</a:t>
            </a:r>
            <a:r>
              <a:rPr lang="tr-TR" sz="2800" dirty="0" smtClean="0"/>
              <a:t>i</a:t>
            </a:r>
            <a:r>
              <a:rPr lang="en-US" sz="2800" dirty="0" smtClean="0"/>
              <a:t>r </a:t>
            </a:r>
            <a:r>
              <a:rPr lang="en-US" sz="2800" dirty="0" err="1"/>
              <a:t>kalem</a:t>
            </a:r>
            <a:r>
              <a:rPr lang="en-US" sz="2800" dirty="0"/>
              <a:t> </a:t>
            </a:r>
            <a:r>
              <a:rPr lang="en-US" sz="2800" dirty="0" smtClean="0"/>
              <a:t>h</a:t>
            </a:r>
            <a:r>
              <a:rPr lang="tr-TR" sz="2800" dirty="0" smtClean="0"/>
              <a:t>i</a:t>
            </a:r>
            <a:r>
              <a:rPr lang="en-US" sz="2800" dirty="0" err="1" smtClean="0"/>
              <a:t>zmet</a:t>
            </a:r>
            <a:r>
              <a:rPr lang="en-US" sz="2800" dirty="0" smtClean="0"/>
              <a:t>  </a:t>
            </a:r>
            <a:r>
              <a:rPr lang="en-US" sz="2800" dirty="0" err="1"/>
              <a:t>farklı</a:t>
            </a:r>
            <a:r>
              <a:rPr lang="en-US" sz="2800" dirty="0"/>
              <a:t> </a:t>
            </a:r>
            <a:r>
              <a:rPr lang="en-US" sz="2800" dirty="0" err="1"/>
              <a:t>görev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 smtClean="0"/>
              <a:t>yetk</a:t>
            </a:r>
            <a:r>
              <a:rPr lang="tr-TR" sz="2800" dirty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alanlarına</a:t>
            </a:r>
            <a:r>
              <a:rPr lang="en-US" sz="2800" dirty="0"/>
              <a:t> </a:t>
            </a:r>
            <a:r>
              <a:rPr lang="en-US" sz="2800" dirty="0" err="1" smtClean="0"/>
              <a:t>sah</a:t>
            </a:r>
            <a:r>
              <a:rPr lang="tr-TR" sz="2800" dirty="0" smtClean="0"/>
              <a:t>i</a:t>
            </a:r>
            <a:r>
              <a:rPr lang="en-US" sz="2800" dirty="0" smtClean="0"/>
              <a:t>p </a:t>
            </a:r>
            <a:r>
              <a:rPr lang="en-US" sz="2800" dirty="0" err="1"/>
              <a:t>olduğundan</a:t>
            </a:r>
            <a:r>
              <a:rPr lang="en-US" sz="2800" dirty="0"/>
              <a:t>, </a:t>
            </a:r>
            <a:r>
              <a:rPr lang="en-US" sz="2800" dirty="0" err="1" smtClean="0"/>
              <a:t>adl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yargı</a:t>
            </a:r>
            <a:r>
              <a:rPr lang="en-US" sz="2800" dirty="0"/>
              <a:t> </a:t>
            </a:r>
            <a:r>
              <a:rPr lang="en-US" sz="2800" dirty="0" err="1"/>
              <a:t>kalem</a:t>
            </a:r>
            <a:r>
              <a:rPr lang="en-US" sz="2800" dirty="0"/>
              <a:t> </a:t>
            </a:r>
            <a:r>
              <a:rPr lang="en-US" sz="2800" dirty="0" smtClean="0"/>
              <a:t>h</a:t>
            </a:r>
            <a:r>
              <a:rPr lang="tr-TR" sz="2800" dirty="0" smtClean="0"/>
              <a:t>i</a:t>
            </a:r>
            <a:r>
              <a:rPr lang="en-US" sz="2800" dirty="0" err="1" smtClean="0"/>
              <a:t>zmetler</a:t>
            </a:r>
            <a:r>
              <a:rPr lang="tr-TR" sz="2800" dirty="0"/>
              <a:t>i</a:t>
            </a:r>
            <a:r>
              <a:rPr lang="en-US" sz="2800" dirty="0" smtClean="0"/>
              <a:t>n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bel</a:t>
            </a:r>
            <a:r>
              <a:rPr lang="tr-TR" sz="2800" dirty="0" smtClean="0"/>
              <a:t>i</a:t>
            </a:r>
            <a:r>
              <a:rPr lang="en-US" sz="2800" dirty="0" err="1" smtClean="0"/>
              <a:t>rleyen</a:t>
            </a:r>
            <a:r>
              <a:rPr lang="en-US" sz="2800" dirty="0" smtClean="0"/>
              <a:t> </a:t>
            </a:r>
            <a:r>
              <a:rPr lang="en-US" sz="2800" dirty="0" err="1"/>
              <a:t>yasal</a:t>
            </a:r>
            <a:r>
              <a:rPr lang="en-US" sz="2800" dirty="0"/>
              <a:t> </a:t>
            </a:r>
            <a:r>
              <a:rPr lang="en-US" sz="2800" dirty="0" err="1"/>
              <a:t>düzenlemeler</a:t>
            </a:r>
            <a:r>
              <a:rPr lang="en-US" sz="2800" dirty="0"/>
              <a:t> de </a:t>
            </a:r>
            <a:r>
              <a:rPr lang="en-US" sz="2800" dirty="0" err="1"/>
              <a:t>oldukça</a:t>
            </a:r>
            <a:r>
              <a:rPr lang="en-US" sz="2800" dirty="0"/>
              <a:t> </a:t>
            </a:r>
            <a:r>
              <a:rPr lang="en-US" sz="2800" dirty="0" err="1"/>
              <a:t>dağınık</a:t>
            </a:r>
            <a:r>
              <a:rPr lang="en-US" sz="2800" dirty="0"/>
              <a:t> </a:t>
            </a:r>
            <a:r>
              <a:rPr lang="en-US" sz="2800" dirty="0" err="1"/>
              <a:t>durumdadır</a:t>
            </a:r>
            <a:r>
              <a:rPr lang="en-US" sz="2800" dirty="0"/>
              <a:t>. </a:t>
            </a:r>
            <a:r>
              <a:rPr lang="en-US" sz="2800" dirty="0" err="1"/>
              <a:t>Bundan</a:t>
            </a:r>
            <a:r>
              <a:rPr lang="en-US" sz="2800" dirty="0"/>
              <a:t> </a:t>
            </a:r>
            <a:r>
              <a:rPr lang="en-US" sz="2800" dirty="0" err="1"/>
              <a:t>dolayı</a:t>
            </a:r>
            <a:r>
              <a:rPr lang="en-US" sz="2800" dirty="0"/>
              <a:t>, </a:t>
            </a:r>
            <a:r>
              <a:rPr lang="en-US" sz="2800" dirty="0" err="1"/>
              <a:t>kalem</a:t>
            </a:r>
            <a:r>
              <a:rPr lang="en-US" sz="2800" dirty="0"/>
              <a:t> </a:t>
            </a:r>
            <a:r>
              <a:rPr lang="en-US" sz="2800" dirty="0" smtClean="0"/>
              <a:t>h</a:t>
            </a:r>
            <a:r>
              <a:rPr lang="tr-TR" sz="2800" dirty="0" smtClean="0"/>
              <a:t>i</a:t>
            </a:r>
            <a:r>
              <a:rPr lang="en-US" sz="2800" dirty="0" err="1" smtClean="0"/>
              <a:t>zmetler</a:t>
            </a:r>
            <a:r>
              <a:rPr lang="tr-TR" sz="2800" dirty="0" smtClean="0"/>
              <a:t>i</a:t>
            </a:r>
            <a:r>
              <a:rPr lang="en-US" sz="2800" dirty="0" smtClean="0"/>
              <a:t>n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düzenleyen</a:t>
            </a:r>
            <a:r>
              <a:rPr lang="en-US" sz="2800" dirty="0"/>
              <a:t> </a:t>
            </a:r>
            <a:r>
              <a:rPr lang="en-US" sz="2800" dirty="0" err="1"/>
              <a:t>tüm</a:t>
            </a:r>
            <a:r>
              <a:rPr lang="en-US" sz="2800" dirty="0"/>
              <a:t> </a:t>
            </a:r>
            <a:r>
              <a:rPr lang="en-US" sz="2800" dirty="0" err="1"/>
              <a:t>yasaları</a:t>
            </a:r>
            <a:r>
              <a:rPr lang="en-US" sz="2800" dirty="0"/>
              <a:t> </a:t>
            </a:r>
            <a:r>
              <a:rPr lang="tr-TR" sz="2800" dirty="0" smtClean="0"/>
              <a:t>i</a:t>
            </a:r>
            <a:r>
              <a:rPr lang="en-US" sz="2800" dirty="0" smtClean="0"/>
              <a:t>ç</a:t>
            </a:r>
            <a:r>
              <a:rPr lang="tr-TR" sz="2800" dirty="0" smtClean="0"/>
              <a:t>i</a:t>
            </a:r>
            <a:r>
              <a:rPr lang="en-US" sz="2800" dirty="0" smtClean="0"/>
              <a:t>ne </a:t>
            </a:r>
            <a:r>
              <a:rPr lang="en-US" sz="2800" dirty="0" err="1"/>
              <a:t>alacak</a:t>
            </a:r>
            <a:r>
              <a:rPr lang="en-US" sz="2800" dirty="0"/>
              <a:t> </a:t>
            </a:r>
            <a:r>
              <a:rPr lang="en-US" sz="2800" dirty="0" err="1" smtClean="0"/>
              <a:t>şek</a:t>
            </a:r>
            <a:r>
              <a:rPr lang="tr-TR" sz="2800" dirty="0"/>
              <a:t>i</a:t>
            </a:r>
            <a:r>
              <a:rPr lang="en-US" sz="2800" dirty="0" err="1" smtClean="0"/>
              <a:t>lde</a:t>
            </a:r>
            <a:r>
              <a:rPr lang="en-US" sz="2800" dirty="0" smtClean="0"/>
              <a:t> </a:t>
            </a:r>
            <a:r>
              <a:rPr lang="en-US" sz="2800" dirty="0"/>
              <a:t>“</a:t>
            </a:r>
            <a:r>
              <a:rPr lang="en-US" sz="2800" dirty="0" err="1" smtClean="0"/>
              <a:t>adl</a:t>
            </a:r>
            <a:r>
              <a:rPr lang="tr-TR" sz="2800" dirty="0" smtClean="0"/>
              <a:t>i </a:t>
            </a:r>
            <a:r>
              <a:rPr lang="en-US" sz="2800" dirty="0" err="1" smtClean="0"/>
              <a:t>kalem</a:t>
            </a:r>
            <a:r>
              <a:rPr lang="en-US" sz="2800" dirty="0" smtClean="0"/>
              <a:t> </a:t>
            </a:r>
            <a:r>
              <a:rPr lang="en-US" sz="2800" dirty="0" err="1"/>
              <a:t>mevzuatı</a:t>
            </a:r>
            <a:r>
              <a:rPr lang="en-US" sz="2800" dirty="0"/>
              <a:t>” </a:t>
            </a:r>
            <a:r>
              <a:rPr lang="en-US" sz="2800" dirty="0" err="1" smtClean="0"/>
              <a:t>ter</a:t>
            </a:r>
            <a:r>
              <a:rPr lang="tr-TR" sz="2800" dirty="0" smtClean="0"/>
              <a:t>i</a:t>
            </a:r>
            <a:r>
              <a:rPr lang="en-US" sz="2800" dirty="0" smtClean="0"/>
              <a:t>m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kullanılmıştır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83065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err="1" smtClean="0"/>
              <a:t>Mübaş</a:t>
            </a:r>
            <a:r>
              <a:rPr lang="tr-TR" b="1" dirty="0"/>
              <a:t>i</a:t>
            </a:r>
            <a:r>
              <a:rPr lang="en-US" b="1" dirty="0" smtClean="0"/>
              <a:t>r</a:t>
            </a:r>
            <a:r>
              <a:rPr lang="tr-TR" b="1" dirty="0" smtClean="0"/>
              <a:t>i</a:t>
            </a:r>
            <a:r>
              <a:rPr lang="en-US" b="1" dirty="0" smtClean="0"/>
              <a:t>n </a:t>
            </a:r>
            <a:r>
              <a:rPr lang="en-US" b="1" dirty="0" err="1" smtClean="0"/>
              <a:t>Görevler</a:t>
            </a:r>
            <a:r>
              <a:rPr lang="tr-TR" b="1" dirty="0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Duruşmanın</a:t>
            </a:r>
            <a:r>
              <a:rPr lang="en-US" dirty="0" smtClean="0"/>
              <a:t> </a:t>
            </a:r>
            <a:r>
              <a:rPr lang="en-US" dirty="0" err="1"/>
              <a:t>gizli</a:t>
            </a:r>
            <a:r>
              <a:rPr lang="en-US" dirty="0"/>
              <a:t> </a:t>
            </a:r>
            <a:r>
              <a:rPr lang="en-US" dirty="0" err="1"/>
              <a:t>yapılması</a:t>
            </a:r>
            <a:r>
              <a:rPr lang="en-US" dirty="0"/>
              <a:t> </a:t>
            </a:r>
            <a:r>
              <a:rPr lang="en-US" dirty="0" err="1"/>
              <a:t>kararı</a:t>
            </a:r>
            <a:r>
              <a:rPr lang="en-US" dirty="0"/>
              <a:t> </a:t>
            </a:r>
            <a:r>
              <a:rPr lang="en-US" dirty="0" err="1"/>
              <a:t>alındığında</a:t>
            </a:r>
            <a:r>
              <a:rPr lang="en-US" dirty="0"/>
              <a:t> </a:t>
            </a:r>
            <a:r>
              <a:rPr lang="en-US" dirty="0" err="1"/>
              <a:t>salonu</a:t>
            </a:r>
            <a:r>
              <a:rPr lang="en-US" dirty="0"/>
              <a:t> </a:t>
            </a:r>
            <a:r>
              <a:rPr lang="en-US" dirty="0" err="1"/>
              <a:t>boşaltmak</a:t>
            </a:r>
            <a:r>
              <a:rPr lang="en-US" dirty="0"/>
              <a:t>.</a:t>
            </a:r>
          </a:p>
          <a:p>
            <a:r>
              <a:rPr lang="en-US" dirty="0" err="1" smtClean="0"/>
              <a:t>Hâkimin</a:t>
            </a:r>
            <a:r>
              <a:rPr lang="en-US" dirty="0" smtClean="0"/>
              <a:t> </a:t>
            </a:r>
            <a:r>
              <a:rPr lang="en-US" dirty="0" err="1"/>
              <a:t>uygun</a:t>
            </a:r>
            <a:r>
              <a:rPr lang="en-US" dirty="0"/>
              <a:t> </a:t>
            </a:r>
            <a:r>
              <a:rPr lang="en-US" dirty="0" err="1"/>
              <a:t>bulduğu</a:t>
            </a:r>
            <a:r>
              <a:rPr lang="en-US" dirty="0"/>
              <a:t> </a:t>
            </a:r>
            <a:r>
              <a:rPr lang="en-US" dirty="0" err="1"/>
              <a:t>kişilerin</a:t>
            </a:r>
            <a:r>
              <a:rPr lang="en-US" dirty="0"/>
              <a:t> </a:t>
            </a:r>
            <a:r>
              <a:rPr lang="en-US" dirty="0" err="1"/>
              <a:t>dosyadan</a:t>
            </a:r>
            <a:r>
              <a:rPr lang="en-US" dirty="0"/>
              <a:t> </a:t>
            </a:r>
            <a:r>
              <a:rPr lang="en-US" dirty="0" err="1"/>
              <a:t>fotokopi</a:t>
            </a:r>
            <a:r>
              <a:rPr lang="en-US" dirty="0"/>
              <a:t> </a:t>
            </a:r>
            <a:r>
              <a:rPr lang="en-US" dirty="0" err="1"/>
              <a:t>almasına</a:t>
            </a:r>
            <a:r>
              <a:rPr lang="en-US" dirty="0"/>
              <a:t> </a:t>
            </a:r>
            <a:r>
              <a:rPr lang="en-US" dirty="0" err="1"/>
              <a:t>yardımcı</a:t>
            </a:r>
            <a:r>
              <a:rPr lang="en-US" dirty="0"/>
              <a:t> </a:t>
            </a:r>
            <a:r>
              <a:rPr lang="en-US" dirty="0" err="1"/>
              <a:t>olmak</a:t>
            </a:r>
            <a:r>
              <a:rPr lang="en-US" dirty="0"/>
              <a:t>.</a:t>
            </a:r>
          </a:p>
          <a:p>
            <a:r>
              <a:rPr lang="en-US" dirty="0" err="1" smtClean="0"/>
              <a:t>Ertelenen</a:t>
            </a:r>
            <a:r>
              <a:rPr lang="en-US" dirty="0" smtClean="0"/>
              <a:t> </a:t>
            </a:r>
            <a:r>
              <a:rPr lang="en-US" dirty="0" err="1"/>
              <a:t>duruşma</a:t>
            </a:r>
            <a:r>
              <a:rPr lang="en-US" dirty="0"/>
              <a:t> </a:t>
            </a:r>
            <a:r>
              <a:rPr lang="en-US" dirty="0" err="1"/>
              <a:t>tarihini</a:t>
            </a:r>
            <a:r>
              <a:rPr lang="en-US" dirty="0"/>
              <a:t> </a:t>
            </a:r>
            <a:r>
              <a:rPr lang="en-US" dirty="0" err="1"/>
              <a:t>yazarak</a:t>
            </a:r>
            <a:r>
              <a:rPr lang="en-US" dirty="0"/>
              <a:t> </a:t>
            </a:r>
            <a:r>
              <a:rPr lang="en-US" dirty="0" err="1"/>
              <a:t>taraflara</a:t>
            </a:r>
            <a:r>
              <a:rPr lang="en-US" dirty="0"/>
              <a:t> </a:t>
            </a:r>
            <a:r>
              <a:rPr lang="en-US" dirty="0" err="1"/>
              <a:t>vermek</a:t>
            </a:r>
            <a:r>
              <a:rPr lang="en-US" dirty="0"/>
              <a:t>.</a:t>
            </a:r>
          </a:p>
          <a:p>
            <a:r>
              <a:rPr lang="en-US" dirty="0" err="1" smtClean="0"/>
              <a:t>Arşive</a:t>
            </a:r>
            <a:r>
              <a:rPr lang="en-US" dirty="0" smtClean="0"/>
              <a:t> </a:t>
            </a:r>
            <a:r>
              <a:rPr lang="en-US" dirty="0" err="1"/>
              <a:t>gitmesi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</a:t>
            </a:r>
            <a:r>
              <a:rPr lang="en-US" dirty="0" err="1"/>
              <a:t>dosyalar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arşivden</a:t>
            </a:r>
            <a:r>
              <a:rPr lang="en-US" dirty="0"/>
              <a:t> </a:t>
            </a:r>
            <a:r>
              <a:rPr lang="en-US" dirty="0" err="1"/>
              <a:t>çıkarılması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</a:t>
            </a:r>
            <a:r>
              <a:rPr lang="en-US" dirty="0" err="1"/>
              <a:t>dosyalara</a:t>
            </a:r>
            <a:r>
              <a:rPr lang="en-US" dirty="0"/>
              <a:t> </a:t>
            </a:r>
            <a:r>
              <a:rPr lang="en-US" dirty="0" err="1"/>
              <a:t>ilişkin</a:t>
            </a:r>
            <a:r>
              <a:rPr lang="en-US" dirty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şlemler</a:t>
            </a:r>
            <a:r>
              <a:rPr lang="tr-TR" dirty="0"/>
              <a:t>i</a:t>
            </a:r>
            <a:r>
              <a:rPr lang="en-US" dirty="0" smtClean="0"/>
              <a:t> </a:t>
            </a:r>
            <a:r>
              <a:rPr lang="en-US" dirty="0" err="1"/>
              <a:t>yapmak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arş</a:t>
            </a:r>
            <a:r>
              <a:rPr lang="tr-TR" dirty="0"/>
              <a:t>i</a:t>
            </a:r>
            <a:r>
              <a:rPr lang="en-US" dirty="0" smtClean="0"/>
              <a:t>v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düzenl</a:t>
            </a:r>
            <a:r>
              <a:rPr lang="tr-TR" dirty="0" smtClean="0"/>
              <a:t>i </a:t>
            </a:r>
            <a:r>
              <a:rPr lang="en-US" dirty="0" err="1" smtClean="0"/>
              <a:t>tutmak</a:t>
            </a:r>
            <a:r>
              <a:rPr lang="en-US" dirty="0"/>
              <a:t>.</a:t>
            </a:r>
          </a:p>
          <a:p>
            <a:r>
              <a:rPr lang="en-US" dirty="0" err="1" smtClean="0"/>
              <a:t>Fiziki</a:t>
            </a:r>
            <a:r>
              <a:rPr lang="en-US" dirty="0" smtClean="0"/>
              <a:t> </a:t>
            </a:r>
            <a:r>
              <a:rPr lang="en-US" dirty="0" err="1"/>
              <a:t>ortamda</a:t>
            </a:r>
            <a:r>
              <a:rPr lang="en-US" dirty="0"/>
              <a:t> </a:t>
            </a:r>
            <a:r>
              <a:rPr lang="en-US" dirty="0" err="1"/>
              <a:t>sunulan</a:t>
            </a:r>
            <a:r>
              <a:rPr lang="en-US" dirty="0"/>
              <a:t> </a:t>
            </a:r>
            <a:r>
              <a:rPr lang="en-US" dirty="0" err="1"/>
              <a:t>evrakı</a:t>
            </a:r>
            <a:r>
              <a:rPr lang="en-US" dirty="0"/>
              <a:t> en </a:t>
            </a:r>
            <a:r>
              <a:rPr lang="en-US" dirty="0" err="1"/>
              <a:t>kısa</a:t>
            </a:r>
            <a:r>
              <a:rPr lang="en-US" dirty="0"/>
              <a:t> </a:t>
            </a:r>
            <a:r>
              <a:rPr lang="en-US" dirty="0" err="1"/>
              <a:t>sürede</a:t>
            </a:r>
            <a:r>
              <a:rPr lang="en-US" dirty="0"/>
              <a:t> </a:t>
            </a:r>
            <a:r>
              <a:rPr lang="en-US" dirty="0" err="1"/>
              <a:t>dosyasına</a:t>
            </a:r>
            <a:r>
              <a:rPr lang="en-US" dirty="0"/>
              <a:t> </a:t>
            </a:r>
            <a:r>
              <a:rPr lang="en-US" dirty="0" err="1"/>
              <a:t>düzenli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takmak</a:t>
            </a:r>
            <a:r>
              <a:rPr lang="en-US" dirty="0"/>
              <a:t>.</a:t>
            </a:r>
          </a:p>
          <a:p>
            <a:r>
              <a:rPr lang="en-US" dirty="0" err="1" smtClean="0"/>
              <a:t>İlan</a:t>
            </a:r>
            <a:r>
              <a:rPr lang="en-US" dirty="0" smtClean="0"/>
              <a:t>  </a:t>
            </a:r>
            <a:r>
              <a:rPr lang="en-US" dirty="0" err="1"/>
              <a:t>suretiyle</a:t>
            </a:r>
            <a:r>
              <a:rPr lang="en-US" dirty="0"/>
              <a:t>  </a:t>
            </a:r>
            <a:r>
              <a:rPr lang="en-US" dirty="0" err="1"/>
              <a:t>yapılan</a:t>
            </a:r>
            <a:r>
              <a:rPr lang="en-US" dirty="0"/>
              <a:t>  </a:t>
            </a:r>
            <a:r>
              <a:rPr lang="en-US" dirty="0" err="1"/>
              <a:t>tebliğleri</a:t>
            </a:r>
            <a:r>
              <a:rPr lang="en-US" dirty="0"/>
              <a:t>,  </a:t>
            </a:r>
            <a:r>
              <a:rPr lang="en-US" dirty="0" err="1"/>
              <a:t>mahkeme</a:t>
            </a:r>
            <a:r>
              <a:rPr lang="en-US" dirty="0"/>
              <a:t>  </a:t>
            </a:r>
            <a:r>
              <a:rPr lang="en-US" dirty="0" err="1"/>
              <a:t>ilan</a:t>
            </a:r>
            <a:r>
              <a:rPr lang="en-US" dirty="0"/>
              <a:t>  </a:t>
            </a:r>
            <a:r>
              <a:rPr lang="en-US" dirty="0" err="1"/>
              <a:t>tahtasına</a:t>
            </a:r>
            <a:r>
              <a:rPr lang="en-US" dirty="0"/>
              <a:t>  </a:t>
            </a:r>
            <a:r>
              <a:rPr lang="en-US" dirty="0" err="1"/>
              <a:t>asmak</a:t>
            </a:r>
            <a:r>
              <a:rPr lang="en-US" dirty="0"/>
              <a:t>,  </a:t>
            </a:r>
            <a:r>
              <a:rPr lang="en-US" dirty="0" err="1"/>
              <a:t>süresi</a:t>
            </a:r>
            <a:r>
              <a:rPr lang="en-US" dirty="0"/>
              <a:t> </a:t>
            </a:r>
            <a:r>
              <a:rPr lang="en-US" dirty="0" err="1" smtClean="0"/>
              <a:t>dolanları</a:t>
            </a:r>
            <a:r>
              <a:rPr lang="en-US" dirty="0" smtClean="0"/>
              <a:t> </a:t>
            </a:r>
            <a:r>
              <a:rPr lang="en-US" dirty="0" err="1" smtClean="0"/>
              <a:t>oradan</a:t>
            </a:r>
            <a:r>
              <a:rPr lang="en-US" dirty="0" smtClean="0"/>
              <a:t> </a:t>
            </a:r>
            <a:r>
              <a:rPr lang="en-US" dirty="0" err="1"/>
              <a:t>alarak</a:t>
            </a:r>
            <a:r>
              <a:rPr lang="en-US" dirty="0"/>
              <a:t> </a:t>
            </a:r>
            <a:r>
              <a:rPr lang="en-US" dirty="0" err="1" smtClean="0"/>
              <a:t>gerekl</a:t>
            </a:r>
            <a:r>
              <a:rPr lang="tr-TR" dirty="0"/>
              <a:t>i</a:t>
            </a:r>
            <a:r>
              <a:rPr lang="en-US" dirty="0" smtClean="0"/>
              <a:t> </a:t>
            </a:r>
            <a:r>
              <a:rPr lang="en-US" dirty="0" err="1"/>
              <a:t>tutanağı</a:t>
            </a:r>
            <a:r>
              <a:rPr lang="en-US" dirty="0"/>
              <a:t> </a:t>
            </a:r>
            <a:r>
              <a:rPr lang="en-US" dirty="0" err="1" smtClean="0"/>
              <a:t>düzenlemes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tr-TR" dirty="0" smtClean="0"/>
              <a:t>i</a:t>
            </a:r>
            <a:r>
              <a:rPr lang="en-US" dirty="0" smtClean="0"/>
              <a:t>ç</a:t>
            </a:r>
            <a:r>
              <a:rPr lang="tr-TR" dirty="0" smtClean="0"/>
              <a:t>i</a:t>
            </a:r>
            <a:r>
              <a:rPr lang="en-US" dirty="0" smtClean="0"/>
              <a:t>n </a:t>
            </a:r>
            <a:r>
              <a:rPr lang="en-US" dirty="0" err="1" smtClean="0"/>
              <a:t>yazı</a:t>
            </a:r>
            <a:r>
              <a:rPr lang="tr-TR" dirty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şler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müdürüne</a:t>
            </a:r>
            <a:r>
              <a:rPr lang="en-US" dirty="0"/>
              <a:t> </a:t>
            </a:r>
            <a:r>
              <a:rPr lang="en-US" dirty="0" err="1" smtClean="0"/>
              <a:t>tesl</a:t>
            </a:r>
            <a:r>
              <a:rPr lang="tr-TR" dirty="0"/>
              <a:t>i</a:t>
            </a:r>
            <a:r>
              <a:rPr lang="en-US" dirty="0" smtClean="0"/>
              <a:t>m </a:t>
            </a:r>
            <a:r>
              <a:rPr lang="en-US" dirty="0" err="1"/>
              <a:t>etmek</a:t>
            </a:r>
            <a:r>
              <a:rPr lang="en-US" dirty="0"/>
              <a:t>.</a:t>
            </a:r>
          </a:p>
          <a:p>
            <a:r>
              <a:rPr lang="en-US" dirty="0" err="1" smtClean="0"/>
              <a:t>Hâkimin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yazı</a:t>
            </a:r>
            <a:r>
              <a:rPr lang="en-US" dirty="0"/>
              <a:t> </a:t>
            </a:r>
            <a:r>
              <a:rPr lang="en-US" dirty="0" err="1"/>
              <a:t>işleri</a:t>
            </a:r>
            <a:r>
              <a:rPr lang="en-US" dirty="0"/>
              <a:t> </a:t>
            </a:r>
            <a:r>
              <a:rPr lang="en-US" dirty="0" err="1"/>
              <a:t>müdürünün</a:t>
            </a:r>
            <a:r>
              <a:rPr lang="en-US" dirty="0"/>
              <a:t> </a:t>
            </a:r>
            <a:r>
              <a:rPr lang="en-US" dirty="0" err="1"/>
              <a:t>vereceği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görevleri</a:t>
            </a:r>
            <a:r>
              <a:rPr lang="en-US" dirty="0"/>
              <a:t> </a:t>
            </a:r>
            <a:r>
              <a:rPr lang="en-US" dirty="0" err="1"/>
              <a:t>yerine</a:t>
            </a:r>
            <a:r>
              <a:rPr lang="en-US" dirty="0"/>
              <a:t> </a:t>
            </a:r>
            <a:r>
              <a:rPr lang="en-US" dirty="0" err="1"/>
              <a:t>getirmek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54090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Mübaş</a:t>
            </a:r>
            <a:r>
              <a:rPr lang="tr-TR" b="1" dirty="0" smtClean="0"/>
              <a:t>i</a:t>
            </a:r>
            <a:r>
              <a:rPr lang="en-US" b="1" dirty="0" smtClean="0"/>
              <a:t>r</a:t>
            </a:r>
            <a:r>
              <a:rPr lang="tr-TR" b="1" dirty="0" smtClean="0"/>
              <a:t>i</a:t>
            </a:r>
            <a:r>
              <a:rPr lang="en-US" b="1" dirty="0" smtClean="0"/>
              <a:t>n </a:t>
            </a:r>
            <a:r>
              <a:rPr lang="en-US" b="1" dirty="0" err="1" smtClean="0"/>
              <a:t>Görevler</a:t>
            </a:r>
            <a:r>
              <a:rPr lang="tr-TR" b="1" dirty="0" smtClean="0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 </a:t>
            </a:r>
            <a:r>
              <a:rPr lang="en-US" dirty="0" err="1"/>
              <a:t>Zabıt</a:t>
            </a:r>
            <a:r>
              <a:rPr lang="en-US" dirty="0"/>
              <a:t> </a:t>
            </a:r>
            <a:r>
              <a:rPr lang="en-US" dirty="0" err="1"/>
              <a:t>kâtibi</a:t>
            </a:r>
            <a:r>
              <a:rPr lang="en-US" dirty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hazırlanan</a:t>
            </a:r>
            <a:r>
              <a:rPr lang="en-US" dirty="0"/>
              <a:t> </a:t>
            </a:r>
            <a:r>
              <a:rPr lang="en-US" dirty="0" err="1"/>
              <a:t>duruşma</a:t>
            </a:r>
            <a:r>
              <a:rPr lang="en-US" dirty="0"/>
              <a:t> </a:t>
            </a:r>
            <a:r>
              <a:rPr lang="en-US" dirty="0" err="1"/>
              <a:t>dosyalarını</a:t>
            </a:r>
            <a:r>
              <a:rPr lang="en-US" dirty="0"/>
              <a:t>, </a:t>
            </a:r>
            <a:r>
              <a:rPr lang="en-US" dirty="0" err="1"/>
              <a:t>duruşma</a:t>
            </a:r>
            <a:r>
              <a:rPr lang="en-US" dirty="0"/>
              <a:t> </a:t>
            </a:r>
            <a:r>
              <a:rPr lang="en-US" dirty="0" err="1"/>
              <a:t>gününden</a:t>
            </a:r>
            <a:r>
              <a:rPr lang="en-US" dirty="0"/>
              <a:t> </a:t>
            </a:r>
            <a:r>
              <a:rPr lang="en-US" dirty="0" err="1"/>
              <a:t>önce</a:t>
            </a:r>
            <a:r>
              <a:rPr lang="en-US" dirty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ncelenmek</a:t>
            </a:r>
            <a:r>
              <a:rPr lang="en-US" dirty="0" smtClean="0"/>
              <a:t> </a:t>
            </a:r>
            <a:r>
              <a:rPr lang="en-US" dirty="0" err="1"/>
              <a:t>üzere</a:t>
            </a:r>
            <a:r>
              <a:rPr lang="en-US" dirty="0"/>
              <a:t> </a:t>
            </a:r>
            <a:r>
              <a:rPr lang="en-US" dirty="0" err="1" smtClean="0"/>
              <a:t>hâk</a:t>
            </a:r>
            <a:r>
              <a:rPr lang="tr-TR" dirty="0"/>
              <a:t>i</a:t>
            </a:r>
            <a:r>
              <a:rPr lang="en-US" dirty="0" smtClean="0"/>
              <a:t>m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Cumhur</a:t>
            </a:r>
            <a:r>
              <a:rPr lang="tr-TR" dirty="0"/>
              <a:t>i</a:t>
            </a:r>
            <a:r>
              <a:rPr lang="en-US" dirty="0" smtClean="0"/>
              <a:t>yet </a:t>
            </a:r>
            <a:r>
              <a:rPr lang="en-US" dirty="0" err="1"/>
              <a:t>savcısına</a:t>
            </a:r>
            <a:r>
              <a:rPr lang="en-US" dirty="0"/>
              <a:t> </a:t>
            </a:r>
            <a:r>
              <a:rPr lang="en-US" dirty="0" err="1"/>
              <a:t>götürmek</a:t>
            </a:r>
            <a:r>
              <a:rPr lang="en-US" dirty="0"/>
              <a:t>.</a:t>
            </a:r>
          </a:p>
          <a:p>
            <a:r>
              <a:rPr lang="en-US" dirty="0" err="1" smtClean="0"/>
              <a:t>Adliye</a:t>
            </a:r>
            <a:r>
              <a:rPr lang="en-US" dirty="0" smtClean="0"/>
              <a:t> </a:t>
            </a:r>
            <a:r>
              <a:rPr lang="en-US" dirty="0" err="1"/>
              <a:t>bilgilendirme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 </a:t>
            </a:r>
            <a:r>
              <a:rPr lang="en-US" dirty="0" err="1"/>
              <a:t>olmayan</a:t>
            </a:r>
            <a:r>
              <a:rPr lang="en-US" dirty="0"/>
              <a:t> </a:t>
            </a:r>
            <a:r>
              <a:rPr lang="en-US" dirty="0" err="1"/>
              <a:t>yerlerde</a:t>
            </a:r>
            <a:r>
              <a:rPr lang="en-US" dirty="0"/>
              <a:t> </a:t>
            </a:r>
            <a:r>
              <a:rPr lang="en-US" dirty="0" err="1"/>
              <a:t>günlük</a:t>
            </a:r>
            <a:r>
              <a:rPr lang="en-US" dirty="0"/>
              <a:t> </a:t>
            </a:r>
            <a:r>
              <a:rPr lang="en-US" dirty="0" err="1"/>
              <a:t>duruşma</a:t>
            </a:r>
            <a:r>
              <a:rPr lang="en-US" dirty="0"/>
              <a:t> </a:t>
            </a:r>
            <a:r>
              <a:rPr lang="en-US" dirty="0" err="1"/>
              <a:t>listesini</a:t>
            </a:r>
            <a:r>
              <a:rPr lang="en-US" dirty="0"/>
              <a:t> </a:t>
            </a:r>
            <a:r>
              <a:rPr lang="en-US" dirty="0" err="1" smtClean="0"/>
              <a:t>görülebilecek</a:t>
            </a:r>
            <a:r>
              <a:rPr lang="en-US" dirty="0" smtClean="0"/>
              <a:t> b</a:t>
            </a:r>
            <a:r>
              <a:rPr lang="tr-TR" dirty="0" smtClean="0"/>
              <a:t>i</a:t>
            </a:r>
            <a:r>
              <a:rPr lang="en-US" dirty="0" smtClean="0"/>
              <a:t>r </a:t>
            </a:r>
            <a:r>
              <a:rPr lang="en-US" dirty="0" err="1"/>
              <a:t>yere</a:t>
            </a:r>
            <a:r>
              <a:rPr lang="en-US" dirty="0"/>
              <a:t> </a:t>
            </a:r>
            <a:r>
              <a:rPr lang="en-US" dirty="0" err="1"/>
              <a:t>asmak</a:t>
            </a:r>
            <a:r>
              <a:rPr lang="en-US" dirty="0"/>
              <a:t>,</a:t>
            </a:r>
          </a:p>
          <a:p>
            <a:r>
              <a:rPr lang="en-US" dirty="0" err="1" smtClean="0"/>
              <a:t>Duruşma</a:t>
            </a:r>
            <a:r>
              <a:rPr lang="en-US" dirty="0" smtClean="0"/>
              <a:t> </a:t>
            </a:r>
            <a:r>
              <a:rPr lang="en-US" dirty="0" err="1"/>
              <a:t>sırası</a:t>
            </a:r>
            <a:r>
              <a:rPr lang="en-US" dirty="0"/>
              <a:t> </a:t>
            </a:r>
            <a:r>
              <a:rPr lang="en-US" dirty="0" err="1"/>
              <a:t>gelenleri</a:t>
            </a:r>
            <a:r>
              <a:rPr lang="en-US" dirty="0"/>
              <a:t> </a:t>
            </a:r>
            <a:r>
              <a:rPr lang="en-US" dirty="0" err="1"/>
              <a:t>duruşma</a:t>
            </a:r>
            <a:r>
              <a:rPr lang="en-US" dirty="0"/>
              <a:t> </a:t>
            </a:r>
            <a:r>
              <a:rPr lang="en-US" dirty="0" err="1"/>
              <a:t>salonuna</a:t>
            </a:r>
            <a:r>
              <a:rPr lang="en-US" dirty="0"/>
              <a:t> </a:t>
            </a:r>
            <a:r>
              <a:rPr lang="en-US" dirty="0" err="1"/>
              <a:t>davet</a:t>
            </a:r>
            <a:r>
              <a:rPr lang="en-US" dirty="0"/>
              <a:t> </a:t>
            </a:r>
            <a:r>
              <a:rPr lang="en-US" dirty="0" err="1"/>
              <a:t>ederek</a:t>
            </a:r>
            <a:r>
              <a:rPr lang="en-US" dirty="0"/>
              <a:t>, </a:t>
            </a:r>
            <a:r>
              <a:rPr lang="en-US" dirty="0" err="1"/>
              <a:t>salondaki</a:t>
            </a:r>
            <a:r>
              <a:rPr lang="en-US" dirty="0"/>
              <a:t> </a:t>
            </a:r>
            <a:r>
              <a:rPr lang="en-US" dirty="0" err="1"/>
              <a:t>yerlerini</a:t>
            </a:r>
            <a:r>
              <a:rPr lang="en-US" dirty="0"/>
              <a:t> </a:t>
            </a:r>
            <a:r>
              <a:rPr lang="en-US" dirty="0" err="1" smtClean="0"/>
              <a:t>göstermek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buna</a:t>
            </a:r>
            <a:r>
              <a:rPr lang="en-US" dirty="0"/>
              <a:t> </a:t>
            </a:r>
            <a:r>
              <a:rPr lang="en-US" dirty="0" err="1"/>
              <a:t>uyulmasını</a:t>
            </a:r>
            <a:r>
              <a:rPr lang="en-US" dirty="0"/>
              <a:t> </a:t>
            </a:r>
            <a:r>
              <a:rPr lang="en-US" dirty="0" err="1"/>
              <a:t>sağlamak</a:t>
            </a:r>
            <a:r>
              <a:rPr lang="en-US" dirty="0"/>
              <a:t>,</a:t>
            </a:r>
          </a:p>
          <a:p>
            <a:r>
              <a:rPr lang="en-US" dirty="0" err="1" smtClean="0"/>
              <a:t>Yemin</a:t>
            </a:r>
            <a:r>
              <a:rPr lang="en-US" dirty="0" smtClean="0"/>
              <a:t> </a:t>
            </a:r>
            <a:r>
              <a:rPr lang="en-US" dirty="0" err="1"/>
              <a:t>verilmesi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kararın</a:t>
            </a:r>
            <a:r>
              <a:rPr lang="en-US" dirty="0"/>
              <a:t> </a:t>
            </a:r>
            <a:r>
              <a:rPr lang="en-US" dirty="0" err="1"/>
              <a:t>açıklanması</a:t>
            </a:r>
            <a:r>
              <a:rPr lang="en-US" dirty="0"/>
              <a:t> </a:t>
            </a:r>
            <a:r>
              <a:rPr lang="en-US" dirty="0" err="1"/>
              <a:t>başta</a:t>
            </a:r>
            <a:r>
              <a:rPr lang="en-US" dirty="0"/>
              <a:t> </a:t>
            </a:r>
            <a:r>
              <a:rPr lang="en-US" dirty="0" err="1"/>
              <a:t>olmak</a:t>
            </a:r>
            <a:r>
              <a:rPr lang="en-US" dirty="0"/>
              <a:t> </a:t>
            </a:r>
            <a:r>
              <a:rPr lang="en-US" dirty="0" err="1"/>
              <a:t>üzere</a:t>
            </a:r>
            <a:r>
              <a:rPr lang="en-US" dirty="0"/>
              <a:t>, </a:t>
            </a:r>
            <a:r>
              <a:rPr lang="en-US" dirty="0" err="1"/>
              <a:t>duruşma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keşif</a:t>
            </a:r>
            <a:r>
              <a:rPr lang="en-US" dirty="0"/>
              <a:t> </a:t>
            </a:r>
            <a:r>
              <a:rPr lang="en-US" dirty="0" err="1" smtClean="0"/>
              <a:t>esnasında</a:t>
            </a:r>
            <a:r>
              <a:rPr lang="en-US" dirty="0" smtClean="0"/>
              <a:t> </a:t>
            </a:r>
            <a:r>
              <a:rPr lang="en-US" dirty="0" err="1"/>
              <a:t>uyulması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</a:t>
            </a:r>
            <a:r>
              <a:rPr lang="en-US" dirty="0" err="1"/>
              <a:t>davranış</a:t>
            </a:r>
            <a:r>
              <a:rPr lang="en-US" dirty="0"/>
              <a:t> </a:t>
            </a:r>
            <a:r>
              <a:rPr lang="en-US" dirty="0" err="1"/>
              <a:t>kurallarını</a:t>
            </a:r>
            <a:r>
              <a:rPr lang="en-US" dirty="0"/>
              <a:t> </a:t>
            </a:r>
            <a:r>
              <a:rPr lang="en-US" dirty="0" err="1" smtClean="0"/>
              <a:t>tara</a:t>
            </a:r>
            <a:r>
              <a:rPr lang="tr-TR" dirty="0" smtClean="0"/>
              <a:t>fl</a:t>
            </a:r>
            <a:r>
              <a:rPr lang="en-US" dirty="0" err="1" smtClean="0"/>
              <a:t>ara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 </a:t>
            </a:r>
            <a:r>
              <a:rPr lang="tr-TR" dirty="0" smtClean="0"/>
              <a:t>i</a:t>
            </a:r>
            <a:r>
              <a:rPr lang="en-US" dirty="0" err="1" smtClean="0"/>
              <a:t>lg</a:t>
            </a:r>
            <a:r>
              <a:rPr lang="tr-TR" dirty="0" smtClean="0"/>
              <a:t>i</a:t>
            </a:r>
            <a:r>
              <a:rPr lang="en-US" dirty="0" smtClean="0"/>
              <a:t>l</a:t>
            </a:r>
            <a:r>
              <a:rPr lang="tr-TR" dirty="0" smtClean="0"/>
              <a:t>i</a:t>
            </a:r>
            <a:r>
              <a:rPr lang="en-US" dirty="0" err="1" smtClean="0"/>
              <a:t>lere</a:t>
            </a:r>
            <a:r>
              <a:rPr lang="en-US" dirty="0" smtClean="0"/>
              <a:t> </a:t>
            </a:r>
            <a:r>
              <a:rPr lang="en-US" dirty="0" err="1"/>
              <a:t>açıklamak</a:t>
            </a:r>
            <a:r>
              <a:rPr lang="en-US" dirty="0"/>
              <a:t>.</a:t>
            </a:r>
          </a:p>
          <a:p>
            <a:r>
              <a:rPr lang="en-US" dirty="0" err="1" smtClean="0"/>
              <a:t>Duruşmanın</a:t>
            </a:r>
            <a:r>
              <a:rPr lang="en-US" dirty="0" smtClean="0"/>
              <a:t> </a:t>
            </a:r>
            <a:r>
              <a:rPr lang="en-US" dirty="0" err="1"/>
              <a:t>kapalı</a:t>
            </a:r>
            <a:r>
              <a:rPr lang="en-US" dirty="0"/>
              <a:t> </a:t>
            </a:r>
            <a:r>
              <a:rPr lang="en-US" dirty="0" err="1"/>
              <a:t>yapılmasına</a:t>
            </a:r>
            <a:r>
              <a:rPr lang="en-US" dirty="0"/>
              <a:t> </a:t>
            </a:r>
            <a:r>
              <a:rPr lang="en-US" dirty="0" err="1"/>
              <a:t>dair</a:t>
            </a:r>
            <a:r>
              <a:rPr lang="en-US" dirty="0"/>
              <a:t> </a:t>
            </a:r>
            <a:r>
              <a:rPr lang="en-US" dirty="0" err="1"/>
              <a:t>karar</a:t>
            </a:r>
            <a:r>
              <a:rPr lang="en-US" dirty="0"/>
              <a:t> </a:t>
            </a:r>
            <a:r>
              <a:rPr lang="en-US" dirty="0" err="1"/>
              <a:t>alındığında</a:t>
            </a:r>
            <a:r>
              <a:rPr lang="en-US" dirty="0"/>
              <a:t> </a:t>
            </a:r>
            <a:r>
              <a:rPr lang="en-US" dirty="0" err="1"/>
              <a:t>salonu</a:t>
            </a:r>
            <a:r>
              <a:rPr lang="en-US" dirty="0"/>
              <a:t> </a:t>
            </a:r>
            <a:r>
              <a:rPr lang="en-US" dirty="0" err="1"/>
              <a:t>boşaltmak</a:t>
            </a:r>
            <a:r>
              <a:rPr lang="en-US" dirty="0"/>
              <a:t>.</a:t>
            </a:r>
          </a:p>
          <a:p>
            <a:r>
              <a:rPr lang="en-US" dirty="0" err="1" smtClean="0"/>
              <a:t>Ertelenen</a:t>
            </a:r>
            <a:r>
              <a:rPr lang="en-US" dirty="0" smtClean="0"/>
              <a:t> </a:t>
            </a:r>
            <a:r>
              <a:rPr lang="en-US" dirty="0" err="1"/>
              <a:t>duruşma</a:t>
            </a:r>
            <a:r>
              <a:rPr lang="en-US" dirty="0"/>
              <a:t> </a:t>
            </a:r>
            <a:r>
              <a:rPr lang="en-US" dirty="0" err="1"/>
              <a:t>tarihini</a:t>
            </a:r>
            <a:r>
              <a:rPr lang="en-US" dirty="0"/>
              <a:t> </a:t>
            </a:r>
            <a:r>
              <a:rPr lang="en-US" dirty="0" err="1"/>
              <a:t>yazarak</a:t>
            </a:r>
            <a:r>
              <a:rPr lang="en-US" dirty="0"/>
              <a:t> </a:t>
            </a:r>
            <a:r>
              <a:rPr lang="en-US" dirty="0" err="1"/>
              <a:t>taraflara</a:t>
            </a:r>
            <a:r>
              <a:rPr lang="en-US" dirty="0"/>
              <a:t> </a:t>
            </a:r>
            <a:r>
              <a:rPr lang="en-US" dirty="0" err="1"/>
              <a:t>vermek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57119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Mübaş</a:t>
            </a:r>
            <a:r>
              <a:rPr lang="tr-TR" b="1" dirty="0" smtClean="0"/>
              <a:t>i</a:t>
            </a:r>
            <a:r>
              <a:rPr lang="en-US" b="1" dirty="0" smtClean="0"/>
              <a:t>r</a:t>
            </a:r>
            <a:r>
              <a:rPr lang="tr-TR" b="1" dirty="0" smtClean="0"/>
              <a:t>i</a:t>
            </a:r>
            <a:r>
              <a:rPr lang="en-US" b="1" dirty="0" smtClean="0"/>
              <a:t>n </a:t>
            </a:r>
            <a:r>
              <a:rPr lang="en-US" b="1" dirty="0" err="1" smtClean="0"/>
              <a:t>Görevler</a:t>
            </a:r>
            <a:r>
              <a:rPr lang="tr-TR" b="1" dirty="0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Müzekkere</a:t>
            </a:r>
            <a:r>
              <a:rPr lang="tr-TR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tebligatların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kurum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</a:t>
            </a:r>
            <a:r>
              <a:rPr lang="en-US" dirty="0" err="1" smtClean="0"/>
              <a:t>kişilere</a:t>
            </a:r>
            <a:r>
              <a:rPr lang="tr-TR" dirty="0"/>
              <a:t> </a:t>
            </a:r>
            <a:r>
              <a:rPr lang="en-US" dirty="0" err="1" smtClean="0"/>
              <a:t>ulaşmasını</a:t>
            </a:r>
            <a:r>
              <a:rPr lang="en-US" dirty="0" smtClean="0"/>
              <a:t> </a:t>
            </a:r>
            <a:r>
              <a:rPr lang="en-US" dirty="0" err="1" smtClean="0"/>
              <a:t>sağlamak</a:t>
            </a:r>
            <a:r>
              <a:rPr lang="en-US" dirty="0" smtClean="0"/>
              <a:t> </a:t>
            </a:r>
            <a:r>
              <a:rPr lang="en-US" dirty="0" err="1" smtClean="0"/>
              <a:t>üzere</a:t>
            </a:r>
            <a:r>
              <a:rPr lang="en-US" dirty="0" smtClean="0"/>
              <a:t> </a:t>
            </a:r>
            <a:r>
              <a:rPr lang="en-US" dirty="0" err="1" smtClean="0"/>
              <a:t>posta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smtClean="0"/>
              <a:t>z</a:t>
            </a:r>
            <a:r>
              <a:rPr lang="tr-TR" dirty="0" smtClean="0"/>
              <a:t>i</a:t>
            </a:r>
            <a:r>
              <a:rPr lang="en-US" dirty="0" err="1" smtClean="0"/>
              <a:t>mmet</a:t>
            </a:r>
            <a:r>
              <a:rPr lang="en-US" dirty="0" smtClean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şlemler</a:t>
            </a:r>
            <a:r>
              <a:rPr lang="tr-TR" dirty="0" smtClean="0"/>
              <a:t>i</a:t>
            </a:r>
            <a:r>
              <a:rPr lang="en-US" dirty="0" smtClean="0"/>
              <a:t>n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tr-TR" dirty="0" smtClean="0"/>
              <a:t>i</a:t>
            </a:r>
            <a:r>
              <a:rPr lang="en-US" dirty="0" smtClean="0"/>
              <a:t>ne get</a:t>
            </a:r>
            <a:r>
              <a:rPr lang="tr-TR" dirty="0" smtClean="0"/>
              <a:t>i</a:t>
            </a:r>
            <a:r>
              <a:rPr lang="en-US" dirty="0" err="1" smtClean="0"/>
              <a:t>rmek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Hâkimin</a:t>
            </a:r>
            <a:r>
              <a:rPr lang="en-US" dirty="0" smtClean="0"/>
              <a:t> </a:t>
            </a:r>
            <a:r>
              <a:rPr lang="en-US" dirty="0" err="1"/>
              <a:t>talimatı</a:t>
            </a:r>
            <a:r>
              <a:rPr lang="en-US" dirty="0"/>
              <a:t> </a:t>
            </a:r>
            <a:r>
              <a:rPr lang="en-US" dirty="0" err="1"/>
              <a:t>doğrultusunda</a:t>
            </a:r>
            <a:r>
              <a:rPr lang="en-US" dirty="0"/>
              <a:t> </a:t>
            </a:r>
            <a:r>
              <a:rPr lang="en-US" dirty="0" err="1"/>
              <a:t>dosyadan</a:t>
            </a:r>
            <a:r>
              <a:rPr lang="en-US" dirty="0"/>
              <a:t> </a:t>
            </a:r>
            <a:r>
              <a:rPr lang="en-US" dirty="0" err="1"/>
              <a:t>evrak</a:t>
            </a:r>
            <a:r>
              <a:rPr lang="en-US" dirty="0"/>
              <a:t> </a:t>
            </a:r>
            <a:r>
              <a:rPr lang="en-US" dirty="0" err="1"/>
              <a:t>örneği</a:t>
            </a:r>
            <a:r>
              <a:rPr lang="en-US" dirty="0"/>
              <a:t> </a:t>
            </a:r>
            <a:r>
              <a:rPr lang="en-US" dirty="0" err="1"/>
              <a:t>verilmesini</a:t>
            </a:r>
            <a:r>
              <a:rPr lang="en-US" dirty="0"/>
              <a:t> </a:t>
            </a:r>
            <a:r>
              <a:rPr lang="en-US" dirty="0" err="1"/>
              <a:t>sağlamak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Arşive</a:t>
            </a:r>
            <a:r>
              <a:rPr lang="en-US" dirty="0" smtClean="0"/>
              <a:t> </a:t>
            </a:r>
            <a:r>
              <a:rPr lang="en-US" dirty="0" err="1" smtClean="0"/>
              <a:t>götürülmesi</a:t>
            </a:r>
            <a:r>
              <a:rPr lang="en-US" dirty="0" smtClean="0"/>
              <a:t> </a:t>
            </a:r>
            <a:r>
              <a:rPr lang="en-US" dirty="0" err="1" smtClean="0"/>
              <a:t>veya</a:t>
            </a:r>
            <a:r>
              <a:rPr lang="en-US" dirty="0" smtClean="0"/>
              <a:t> </a:t>
            </a:r>
            <a:r>
              <a:rPr lang="en-US" dirty="0" err="1" smtClean="0"/>
              <a:t>arşivden</a:t>
            </a:r>
            <a:r>
              <a:rPr lang="en-US" dirty="0" smtClean="0"/>
              <a:t> </a:t>
            </a:r>
            <a:r>
              <a:rPr lang="en-US" dirty="0" err="1" smtClean="0"/>
              <a:t>çıkarılması</a:t>
            </a:r>
            <a:r>
              <a:rPr lang="en-US" dirty="0" smtClean="0"/>
              <a:t> </a:t>
            </a:r>
            <a:r>
              <a:rPr lang="en-US" dirty="0" err="1" smtClean="0"/>
              <a:t>gereken</a:t>
            </a:r>
            <a:r>
              <a:rPr lang="en-US" dirty="0" smtClean="0"/>
              <a:t> </a:t>
            </a:r>
            <a:r>
              <a:rPr lang="en-US" dirty="0" err="1" smtClean="0"/>
              <a:t>dosyalara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işlemleri</a:t>
            </a:r>
            <a:r>
              <a:rPr lang="en-US" dirty="0" smtClean="0"/>
              <a:t> </a:t>
            </a:r>
            <a:r>
              <a:rPr lang="en-US" dirty="0" err="1" smtClean="0"/>
              <a:t>yapmak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arş</a:t>
            </a:r>
            <a:r>
              <a:rPr lang="tr-TR" dirty="0" smtClean="0"/>
              <a:t>i</a:t>
            </a:r>
            <a:r>
              <a:rPr lang="en-US" dirty="0" smtClean="0"/>
              <a:t>v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düzenl</a:t>
            </a:r>
            <a:r>
              <a:rPr lang="tr-TR" dirty="0" smtClean="0"/>
              <a:t>i </a:t>
            </a:r>
            <a:r>
              <a:rPr lang="en-US" dirty="0" err="1" smtClean="0"/>
              <a:t>tutmak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Fizikî</a:t>
            </a:r>
            <a:r>
              <a:rPr lang="en-US" dirty="0" smtClean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sunulan</a:t>
            </a:r>
            <a:r>
              <a:rPr lang="en-US" dirty="0"/>
              <a:t> </a:t>
            </a:r>
            <a:r>
              <a:rPr lang="en-US" dirty="0" err="1"/>
              <a:t>evrakı</a:t>
            </a:r>
            <a:r>
              <a:rPr lang="en-US" dirty="0"/>
              <a:t> en </a:t>
            </a:r>
            <a:r>
              <a:rPr lang="en-US" dirty="0" err="1"/>
              <a:t>kısa</a:t>
            </a:r>
            <a:r>
              <a:rPr lang="en-US" dirty="0"/>
              <a:t> </a:t>
            </a:r>
            <a:r>
              <a:rPr lang="en-US" dirty="0" err="1"/>
              <a:t>sürede</a:t>
            </a:r>
            <a:r>
              <a:rPr lang="en-US" dirty="0"/>
              <a:t> </a:t>
            </a:r>
            <a:r>
              <a:rPr lang="en-US" dirty="0" err="1"/>
              <a:t>dosyasına</a:t>
            </a:r>
            <a:r>
              <a:rPr lang="en-US" dirty="0"/>
              <a:t> </a:t>
            </a:r>
            <a:r>
              <a:rPr lang="en-US" dirty="0" err="1"/>
              <a:t>düzenli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şekilde</a:t>
            </a:r>
            <a:r>
              <a:rPr lang="en-US" dirty="0"/>
              <a:t> </a:t>
            </a:r>
            <a:r>
              <a:rPr lang="en-US" dirty="0" err="1"/>
              <a:t>takmak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Hâkimin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yazı</a:t>
            </a:r>
            <a:r>
              <a:rPr lang="en-US" dirty="0"/>
              <a:t> </a:t>
            </a:r>
            <a:r>
              <a:rPr lang="en-US" dirty="0" err="1"/>
              <a:t>işleri</a:t>
            </a:r>
            <a:r>
              <a:rPr lang="en-US" dirty="0"/>
              <a:t> </a:t>
            </a:r>
            <a:r>
              <a:rPr lang="en-US" dirty="0" err="1"/>
              <a:t>müdürünün</a:t>
            </a:r>
            <a:r>
              <a:rPr lang="en-US" dirty="0"/>
              <a:t> </a:t>
            </a:r>
            <a:r>
              <a:rPr lang="en-US" dirty="0" err="1"/>
              <a:t>vereceği</a:t>
            </a:r>
            <a:r>
              <a:rPr lang="en-US" dirty="0"/>
              <a:t> </a:t>
            </a:r>
            <a:r>
              <a:rPr lang="en-US" dirty="0" err="1"/>
              <a:t>diğer</a:t>
            </a:r>
            <a:r>
              <a:rPr lang="en-US" dirty="0"/>
              <a:t> </a:t>
            </a:r>
            <a:r>
              <a:rPr lang="en-US" dirty="0" err="1"/>
              <a:t>görevleri</a:t>
            </a:r>
            <a:r>
              <a:rPr lang="en-US" dirty="0"/>
              <a:t> </a:t>
            </a:r>
            <a:r>
              <a:rPr lang="en-US" dirty="0" err="1"/>
              <a:t>yapmak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56008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H</a:t>
            </a:r>
            <a:r>
              <a:rPr lang="tr-TR" b="1" dirty="0" smtClean="0"/>
              <a:t>i</a:t>
            </a:r>
            <a:r>
              <a:rPr lang="en-US" b="1" dirty="0" err="1" smtClean="0"/>
              <a:t>zmetl</a:t>
            </a:r>
            <a:r>
              <a:rPr lang="tr-TR" b="1" dirty="0"/>
              <a:t>i</a:t>
            </a:r>
            <a:r>
              <a:rPr lang="en-US" b="1" dirty="0" smtClean="0"/>
              <a:t>n</a:t>
            </a:r>
            <a:r>
              <a:rPr lang="tr-TR" b="1" dirty="0" smtClean="0"/>
              <a:t>i</a:t>
            </a:r>
            <a:r>
              <a:rPr lang="en-US" b="1" dirty="0" smtClean="0"/>
              <a:t>n </a:t>
            </a:r>
            <a:r>
              <a:rPr lang="en-US" b="1" dirty="0" err="1" smtClean="0"/>
              <a:t>Görevler</a:t>
            </a:r>
            <a:r>
              <a:rPr lang="tr-TR" b="1" dirty="0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 smtClean="0"/>
              <a:t>Mahkemeye</a:t>
            </a:r>
            <a:r>
              <a:rPr lang="en-US" sz="2800" dirty="0" smtClean="0"/>
              <a:t> </a:t>
            </a:r>
            <a:r>
              <a:rPr lang="en-US" sz="2800" dirty="0" err="1"/>
              <a:t>ait</a:t>
            </a:r>
            <a:r>
              <a:rPr lang="en-US" sz="2800" dirty="0"/>
              <a:t> </a:t>
            </a:r>
            <a:r>
              <a:rPr lang="en-US" sz="2800" dirty="0" err="1"/>
              <a:t>alanları</a:t>
            </a:r>
            <a:r>
              <a:rPr lang="en-US" sz="2800" dirty="0"/>
              <a:t> </a:t>
            </a:r>
            <a:r>
              <a:rPr lang="en-US" sz="2800" dirty="0" err="1"/>
              <a:t>tertipli</a:t>
            </a:r>
            <a:r>
              <a:rPr lang="en-US" sz="2800" dirty="0"/>
              <a:t>, </a:t>
            </a:r>
            <a:r>
              <a:rPr lang="en-US" sz="2800" dirty="0" err="1"/>
              <a:t>düzenli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temiz</a:t>
            </a:r>
            <a:r>
              <a:rPr lang="en-US" sz="2800" dirty="0"/>
              <a:t> </a:t>
            </a:r>
            <a:r>
              <a:rPr lang="en-US" sz="2800" dirty="0" err="1"/>
              <a:t>hâlde</a:t>
            </a:r>
            <a:r>
              <a:rPr lang="en-US" sz="2800" dirty="0"/>
              <a:t> </a:t>
            </a:r>
            <a:r>
              <a:rPr lang="en-US" sz="2800" dirty="0" err="1"/>
              <a:t>tutmak</a:t>
            </a:r>
            <a:r>
              <a:rPr lang="en-US" sz="2800" dirty="0"/>
              <a:t>.</a:t>
            </a:r>
          </a:p>
          <a:p>
            <a:r>
              <a:rPr lang="en-US" sz="2800" dirty="0" err="1" smtClean="0"/>
              <a:t>Mübaşirin</a:t>
            </a:r>
            <a:r>
              <a:rPr lang="en-US" sz="2800" dirty="0" smtClean="0"/>
              <a:t> </a:t>
            </a:r>
            <a:r>
              <a:rPr lang="en-US" sz="2800" dirty="0" err="1"/>
              <a:t>olmadığı</a:t>
            </a:r>
            <a:r>
              <a:rPr lang="en-US" sz="2800" dirty="0"/>
              <a:t> </a:t>
            </a:r>
            <a:r>
              <a:rPr lang="en-US" sz="2800" dirty="0" err="1"/>
              <a:t>ya</a:t>
            </a:r>
            <a:r>
              <a:rPr lang="en-US" sz="2800" dirty="0"/>
              <a:t> da </a:t>
            </a:r>
            <a:r>
              <a:rPr lang="en-US" sz="2800" dirty="0" err="1"/>
              <a:t>yetersiz</a:t>
            </a:r>
            <a:r>
              <a:rPr lang="en-US" sz="2800" dirty="0"/>
              <a:t> </a:t>
            </a:r>
            <a:r>
              <a:rPr lang="en-US" sz="2800" dirty="0" err="1"/>
              <a:t>kaldığı</a:t>
            </a:r>
            <a:r>
              <a:rPr lang="en-US" sz="2800" dirty="0"/>
              <a:t> </a:t>
            </a:r>
            <a:r>
              <a:rPr lang="en-US" sz="2800" dirty="0" err="1"/>
              <a:t>zamanlarda</a:t>
            </a:r>
            <a:r>
              <a:rPr lang="en-US" sz="2800" dirty="0"/>
              <a:t> </a:t>
            </a:r>
            <a:r>
              <a:rPr lang="en-US" sz="2800" dirty="0" err="1"/>
              <a:t>ona</a:t>
            </a:r>
            <a:r>
              <a:rPr lang="en-US" sz="2800" dirty="0"/>
              <a:t> </a:t>
            </a:r>
            <a:r>
              <a:rPr lang="en-US" sz="2800" dirty="0" err="1"/>
              <a:t>ait</a:t>
            </a:r>
            <a:r>
              <a:rPr lang="en-US" sz="2800" dirty="0"/>
              <a:t> </a:t>
            </a:r>
            <a:r>
              <a:rPr lang="en-US" sz="2800" dirty="0" err="1"/>
              <a:t>işleri</a:t>
            </a:r>
            <a:r>
              <a:rPr lang="en-US" sz="2800" dirty="0"/>
              <a:t> </a:t>
            </a:r>
            <a:r>
              <a:rPr lang="en-US" sz="2800" dirty="0" err="1"/>
              <a:t>yapmak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 smtClean="0"/>
              <a:t>yardımcı</a:t>
            </a:r>
            <a:r>
              <a:rPr lang="en-US" sz="2800" dirty="0" smtClean="0"/>
              <a:t> </a:t>
            </a:r>
            <a:r>
              <a:rPr lang="en-US" sz="2800" dirty="0" err="1"/>
              <a:t>olmak</a:t>
            </a:r>
            <a:r>
              <a:rPr lang="en-US" sz="2800" dirty="0"/>
              <a:t>,</a:t>
            </a:r>
          </a:p>
          <a:p>
            <a:r>
              <a:rPr lang="en-US" sz="2800" dirty="0" err="1" smtClean="0"/>
              <a:t>Hâkimin</a:t>
            </a:r>
            <a:r>
              <a:rPr lang="en-US" sz="2800" dirty="0" smtClean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yazı</a:t>
            </a:r>
            <a:r>
              <a:rPr lang="en-US" sz="2800" dirty="0"/>
              <a:t> </a:t>
            </a:r>
            <a:r>
              <a:rPr lang="en-US" sz="2800" dirty="0" err="1"/>
              <a:t>işleri</a:t>
            </a:r>
            <a:r>
              <a:rPr lang="en-US" sz="2800" dirty="0"/>
              <a:t> </a:t>
            </a:r>
            <a:r>
              <a:rPr lang="en-US" sz="2800" dirty="0" err="1"/>
              <a:t>müdürünün</a:t>
            </a:r>
            <a:r>
              <a:rPr lang="en-US" sz="2800" dirty="0"/>
              <a:t> </a:t>
            </a:r>
            <a:r>
              <a:rPr lang="en-US" sz="2800" dirty="0" err="1"/>
              <a:t>vereceği</a:t>
            </a:r>
            <a:r>
              <a:rPr lang="en-US" sz="2800" dirty="0"/>
              <a:t> </a:t>
            </a:r>
            <a:r>
              <a:rPr lang="en-US" sz="2800" dirty="0" err="1"/>
              <a:t>diğer</a:t>
            </a:r>
            <a:r>
              <a:rPr lang="en-US" sz="2800" dirty="0"/>
              <a:t> </a:t>
            </a:r>
            <a:r>
              <a:rPr lang="en-US" sz="2800" dirty="0" err="1"/>
              <a:t>görevleri</a:t>
            </a:r>
            <a:r>
              <a:rPr lang="en-US" sz="2800" dirty="0"/>
              <a:t> </a:t>
            </a:r>
            <a:r>
              <a:rPr lang="en-US" sz="2800" dirty="0" err="1"/>
              <a:t>yerine</a:t>
            </a:r>
            <a:r>
              <a:rPr lang="en-US" sz="2800" dirty="0"/>
              <a:t> </a:t>
            </a:r>
            <a:r>
              <a:rPr lang="en-US" sz="2800" dirty="0" err="1"/>
              <a:t>getirmek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95729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Ceza</a:t>
            </a:r>
            <a:r>
              <a:rPr lang="en-US" b="1" dirty="0"/>
              <a:t> </a:t>
            </a:r>
            <a:r>
              <a:rPr lang="en-US" b="1" dirty="0" err="1" smtClean="0"/>
              <a:t>Mahkemeler</a:t>
            </a:r>
            <a:r>
              <a:rPr lang="tr-TR" b="1" dirty="0"/>
              <a:t>i</a:t>
            </a:r>
            <a:r>
              <a:rPr lang="en-US" b="1" dirty="0" smtClean="0"/>
              <a:t> </a:t>
            </a:r>
            <a:r>
              <a:rPr lang="en-US" b="1" dirty="0" err="1"/>
              <a:t>ve</a:t>
            </a:r>
            <a:r>
              <a:rPr lang="en-US" b="1" dirty="0"/>
              <a:t> </a:t>
            </a:r>
            <a:r>
              <a:rPr lang="en-US" b="1" dirty="0" err="1" smtClean="0"/>
              <a:t>Cumhur</a:t>
            </a:r>
            <a:r>
              <a:rPr lang="tr-TR" b="1" dirty="0"/>
              <a:t>i</a:t>
            </a:r>
            <a:r>
              <a:rPr lang="en-US" b="1" dirty="0" smtClean="0"/>
              <a:t>yet </a:t>
            </a:r>
            <a:r>
              <a:rPr lang="en-US" b="1" dirty="0" err="1"/>
              <a:t>Başsavcılığı</a:t>
            </a:r>
            <a:r>
              <a:rPr lang="en-US" b="1" dirty="0"/>
              <a:t> </a:t>
            </a:r>
            <a:r>
              <a:rPr lang="en-US" b="1" dirty="0" err="1" smtClean="0"/>
              <a:t>Kalem</a:t>
            </a:r>
            <a:r>
              <a:rPr lang="tr-TR" b="1" dirty="0" smtClean="0"/>
              <a:t> </a:t>
            </a:r>
            <a:r>
              <a:rPr lang="en-US" b="1" dirty="0" err="1" smtClean="0"/>
              <a:t>Personel</a:t>
            </a:r>
            <a:r>
              <a:rPr lang="tr-TR" b="1" dirty="0" smtClean="0"/>
              <a:t>i</a:t>
            </a:r>
            <a:r>
              <a:rPr lang="en-US" b="1" dirty="0" smtClean="0"/>
              <a:t>n</a:t>
            </a:r>
            <a:r>
              <a:rPr lang="tr-TR" b="1" dirty="0" smtClean="0"/>
              <a:t>i</a:t>
            </a:r>
            <a:r>
              <a:rPr lang="en-US" b="1" dirty="0" smtClean="0"/>
              <a:t>n </a:t>
            </a:r>
            <a:r>
              <a:rPr lang="en-US" b="1" dirty="0" err="1" smtClean="0"/>
              <a:t>Görevle</a:t>
            </a:r>
            <a:r>
              <a:rPr lang="tr-TR" b="1" dirty="0" smtClean="0"/>
              <a:t>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en-US" dirty="0" smtClean="0"/>
              <a:t>2012 </a:t>
            </a:r>
            <a:r>
              <a:rPr lang="en-US" dirty="0" err="1" smtClean="0"/>
              <a:t>yılında</a:t>
            </a:r>
            <a:r>
              <a:rPr lang="en-US" dirty="0" smtClean="0"/>
              <a:t> </a:t>
            </a:r>
            <a:r>
              <a:rPr lang="en-US" dirty="0" err="1" smtClean="0"/>
              <a:t>yayınlanarak</a:t>
            </a:r>
            <a:r>
              <a:rPr lang="en-US" dirty="0" smtClean="0"/>
              <a:t> </a:t>
            </a:r>
            <a:r>
              <a:rPr lang="en-US" dirty="0" err="1" smtClean="0"/>
              <a:t>yürürlüğe</a:t>
            </a:r>
            <a:r>
              <a:rPr lang="en-US" dirty="0" smtClean="0"/>
              <a:t> </a:t>
            </a:r>
            <a:r>
              <a:rPr lang="en-US" dirty="0" err="1" smtClean="0"/>
              <a:t>giren</a:t>
            </a:r>
            <a:r>
              <a:rPr lang="en-US" dirty="0"/>
              <a:t>, </a:t>
            </a:r>
            <a:r>
              <a:rPr lang="en-US" dirty="0" err="1" smtClean="0"/>
              <a:t>Cumhuriyet</a:t>
            </a:r>
            <a:r>
              <a:rPr lang="en-US" dirty="0" smtClean="0"/>
              <a:t> </a:t>
            </a:r>
            <a:r>
              <a:rPr lang="en-US" dirty="0" err="1" smtClean="0"/>
              <a:t>Başsavcılıkları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Adli</a:t>
            </a:r>
            <a:r>
              <a:rPr lang="en-US" dirty="0" smtClean="0"/>
              <a:t> </a:t>
            </a:r>
            <a:r>
              <a:rPr lang="en-US" dirty="0" err="1" smtClean="0"/>
              <a:t>Yargı</a:t>
            </a:r>
            <a:r>
              <a:rPr lang="en-US" dirty="0" smtClean="0"/>
              <a:t> İlk </a:t>
            </a:r>
            <a:r>
              <a:rPr lang="en-US" dirty="0" err="1" smtClean="0"/>
              <a:t>Derece</a:t>
            </a:r>
            <a:r>
              <a:rPr lang="en-US" dirty="0" smtClean="0"/>
              <a:t> </a:t>
            </a:r>
            <a:r>
              <a:rPr lang="en-US" dirty="0" err="1"/>
              <a:t>Ceza</a:t>
            </a:r>
            <a:r>
              <a:rPr lang="en-US" dirty="0"/>
              <a:t> </a:t>
            </a:r>
            <a:r>
              <a:rPr lang="en-US" dirty="0" err="1" smtClean="0"/>
              <a:t>Mahkemeler</a:t>
            </a:r>
            <a:r>
              <a:rPr lang="tr-TR" dirty="0" smtClean="0"/>
              <a:t>i</a:t>
            </a:r>
            <a:r>
              <a:rPr lang="en-US" dirty="0" smtClean="0"/>
              <a:t>n</a:t>
            </a:r>
            <a:r>
              <a:rPr lang="tr-TR" dirty="0" smtClean="0"/>
              <a:t>i</a:t>
            </a:r>
            <a:r>
              <a:rPr lang="en-US" dirty="0" smtClean="0"/>
              <a:t>n </a:t>
            </a:r>
            <a:r>
              <a:rPr lang="en-US" dirty="0" err="1"/>
              <a:t>Yazı</a:t>
            </a:r>
            <a:r>
              <a:rPr lang="en-US" dirty="0"/>
              <a:t> </a:t>
            </a:r>
            <a:r>
              <a:rPr lang="en-US" dirty="0" err="1"/>
              <a:t>İşler</a:t>
            </a:r>
            <a:r>
              <a:rPr lang="en-US" dirty="0"/>
              <a:t> </a:t>
            </a:r>
            <a:r>
              <a:rPr lang="en-US" dirty="0" smtClean="0"/>
              <a:t>H</a:t>
            </a:r>
            <a:r>
              <a:rPr lang="tr-TR" dirty="0" smtClean="0"/>
              <a:t>i</a:t>
            </a:r>
            <a:r>
              <a:rPr lang="en-US" dirty="0" err="1" smtClean="0"/>
              <a:t>zmetler</a:t>
            </a:r>
            <a:r>
              <a:rPr lang="tr-TR" dirty="0" smtClean="0"/>
              <a:t>i</a:t>
            </a:r>
            <a:r>
              <a:rPr lang="en-US" dirty="0" smtClean="0"/>
              <a:t>n</a:t>
            </a:r>
            <a:r>
              <a:rPr lang="tr-TR" dirty="0" smtClean="0"/>
              <a:t>i</a:t>
            </a:r>
            <a:r>
              <a:rPr lang="en-US" dirty="0" smtClean="0"/>
              <a:t>n </a:t>
            </a:r>
            <a:r>
              <a:rPr lang="en-US" dirty="0" err="1" smtClean="0"/>
              <a:t>Yürütülmes</a:t>
            </a:r>
            <a:r>
              <a:rPr lang="tr-TR" dirty="0"/>
              <a:t>i</a:t>
            </a:r>
            <a:r>
              <a:rPr lang="en-US" dirty="0" smtClean="0"/>
              <a:t>ne Da</a:t>
            </a:r>
            <a:r>
              <a:rPr lang="tr-TR" dirty="0" smtClean="0"/>
              <a:t>i</a:t>
            </a:r>
            <a:r>
              <a:rPr lang="en-US" dirty="0" smtClean="0"/>
              <a:t>r </a:t>
            </a:r>
            <a:r>
              <a:rPr lang="en-US" dirty="0" err="1" smtClean="0"/>
              <a:t>Yönetmel</a:t>
            </a:r>
            <a:r>
              <a:rPr lang="tr-TR" dirty="0" smtClean="0"/>
              <a:t>i</a:t>
            </a:r>
            <a:r>
              <a:rPr lang="en-US" dirty="0" smtClean="0"/>
              <a:t>k’</a:t>
            </a:r>
            <a:r>
              <a:rPr lang="tr-TR" dirty="0" smtClean="0"/>
              <a:t>i</a:t>
            </a:r>
            <a:r>
              <a:rPr lang="en-US" dirty="0" smtClean="0"/>
              <a:t>n</a:t>
            </a:r>
            <a:r>
              <a:rPr lang="tr-TR" dirty="0" smtClean="0"/>
              <a:t> </a:t>
            </a:r>
            <a:r>
              <a:rPr lang="en-US" dirty="0" smtClean="0"/>
              <a:t>6’ncı </a:t>
            </a:r>
            <a:r>
              <a:rPr lang="en-US" dirty="0" err="1"/>
              <a:t>maddesinde</a:t>
            </a:r>
            <a:r>
              <a:rPr lang="en-US" dirty="0"/>
              <a:t>, </a:t>
            </a:r>
            <a:r>
              <a:rPr lang="en-US" dirty="0" err="1"/>
              <a:t>kalem</a:t>
            </a:r>
            <a:r>
              <a:rPr lang="en-US" dirty="0"/>
              <a:t> </a:t>
            </a:r>
            <a:r>
              <a:rPr lang="en-US" dirty="0" err="1"/>
              <a:t>hizmetlerinin</a:t>
            </a:r>
            <a:r>
              <a:rPr lang="en-US" dirty="0"/>
              <a:t> </a:t>
            </a:r>
            <a:r>
              <a:rPr lang="en-US" dirty="0" err="1"/>
              <a:t>yürütülmesine</a:t>
            </a:r>
            <a:r>
              <a:rPr lang="en-US" dirty="0"/>
              <a:t> </a:t>
            </a:r>
            <a:r>
              <a:rPr lang="en-US" dirty="0" err="1"/>
              <a:t>yönelik</a:t>
            </a:r>
            <a:r>
              <a:rPr lang="en-US" dirty="0"/>
              <a:t> </a:t>
            </a:r>
            <a:r>
              <a:rPr lang="en-US" dirty="0" err="1"/>
              <a:t>düzenlemeler</a:t>
            </a:r>
            <a:r>
              <a:rPr lang="en-US" dirty="0"/>
              <a:t> </a:t>
            </a:r>
            <a:r>
              <a:rPr lang="en-US" dirty="0" err="1"/>
              <a:t>yapılmıştır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en-US" dirty="0" err="1" smtClean="0"/>
              <a:t>Kalem</a:t>
            </a:r>
            <a:r>
              <a:rPr lang="en-US" dirty="0" smtClean="0"/>
              <a:t> h</a:t>
            </a:r>
            <a:r>
              <a:rPr lang="tr-TR" dirty="0" smtClean="0"/>
              <a:t>i</a:t>
            </a:r>
            <a:r>
              <a:rPr lang="en-US" dirty="0" err="1" smtClean="0"/>
              <a:t>zmetler</a:t>
            </a:r>
            <a:r>
              <a:rPr lang="tr-TR" dirty="0" smtClean="0"/>
              <a:t>i</a:t>
            </a:r>
            <a:r>
              <a:rPr lang="en-US" dirty="0" smtClean="0"/>
              <a:t>, </a:t>
            </a:r>
            <a:r>
              <a:rPr lang="tr-TR" dirty="0" smtClean="0"/>
              <a:t>i</a:t>
            </a:r>
            <a:r>
              <a:rPr lang="en-US" dirty="0" err="1" smtClean="0"/>
              <a:t>lg</a:t>
            </a:r>
            <a:r>
              <a:rPr lang="tr-TR" dirty="0" smtClean="0"/>
              <a:t>i</a:t>
            </a:r>
            <a:r>
              <a:rPr lang="en-US" dirty="0" smtClean="0"/>
              <a:t>s</a:t>
            </a:r>
            <a:r>
              <a:rPr lang="tr-TR" dirty="0" smtClean="0"/>
              <a:t>i</a:t>
            </a:r>
            <a:r>
              <a:rPr lang="en-US" dirty="0" smtClean="0"/>
              <a:t>ne </a:t>
            </a:r>
            <a:r>
              <a:rPr lang="en-US" dirty="0" err="1"/>
              <a:t>göre</a:t>
            </a:r>
            <a:r>
              <a:rPr lang="en-US" dirty="0"/>
              <a:t> </a:t>
            </a:r>
            <a:r>
              <a:rPr lang="en-US" dirty="0" err="1" smtClean="0"/>
              <a:t>Cumhur</a:t>
            </a:r>
            <a:r>
              <a:rPr lang="tr-TR" dirty="0"/>
              <a:t>i</a:t>
            </a:r>
            <a:r>
              <a:rPr lang="en-US" dirty="0" smtClean="0"/>
              <a:t>yet </a:t>
            </a:r>
            <a:r>
              <a:rPr lang="en-US" dirty="0" err="1"/>
              <a:t>başsavcısı</a:t>
            </a:r>
            <a:r>
              <a:rPr lang="en-US" dirty="0"/>
              <a:t>, </a:t>
            </a:r>
            <a:r>
              <a:rPr lang="en-US" dirty="0" err="1" smtClean="0"/>
              <a:t>Cumhur</a:t>
            </a:r>
            <a:r>
              <a:rPr lang="tr-TR" dirty="0" smtClean="0"/>
              <a:t>i</a:t>
            </a:r>
            <a:r>
              <a:rPr lang="en-US" dirty="0" smtClean="0"/>
              <a:t>yet </a:t>
            </a:r>
            <a:r>
              <a:rPr lang="en-US" dirty="0" err="1" smtClean="0"/>
              <a:t>başsavcı</a:t>
            </a:r>
            <a:r>
              <a:rPr lang="tr-TR" dirty="0" smtClean="0"/>
              <a:t> </a:t>
            </a:r>
            <a:r>
              <a:rPr lang="en-US" dirty="0" err="1" smtClean="0"/>
              <a:t>vek</a:t>
            </a:r>
            <a:r>
              <a:rPr lang="tr-TR" dirty="0"/>
              <a:t>i</a:t>
            </a:r>
            <a:r>
              <a:rPr lang="en-US" dirty="0" smtClean="0"/>
              <a:t>l </a:t>
            </a:r>
            <a:r>
              <a:rPr lang="en-US" dirty="0" err="1" smtClean="0"/>
              <a:t>Cumhur</a:t>
            </a:r>
            <a:r>
              <a:rPr lang="tr-TR" dirty="0" smtClean="0"/>
              <a:t>i</a:t>
            </a:r>
            <a:r>
              <a:rPr lang="en-US" dirty="0" smtClean="0"/>
              <a:t>yet </a:t>
            </a:r>
            <a:r>
              <a:rPr lang="en-US" dirty="0" err="1"/>
              <a:t>savcısı</a:t>
            </a:r>
            <a:r>
              <a:rPr lang="en-US" dirty="0"/>
              <a:t>, </a:t>
            </a:r>
            <a:r>
              <a:rPr lang="en-US" dirty="0" err="1"/>
              <a:t>mahkeme</a:t>
            </a:r>
            <a:r>
              <a:rPr lang="en-US" dirty="0"/>
              <a:t> </a:t>
            </a:r>
            <a:r>
              <a:rPr lang="en-US" dirty="0" err="1"/>
              <a:t>başkanı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 smtClean="0"/>
              <a:t>hâk</a:t>
            </a:r>
            <a:r>
              <a:rPr lang="tr-TR" dirty="0"/>
              <a:t>i</a:t>
            </a:r>
            <a:r>
              <a:rPr lang="en-US" dirty="0" smtClean="0"/>
              <a:t>m</a:t>
            </a:r>
            <a:r>
              <a:rPr lang="tr-TR" dirty="0" smtClean="0"/>
              <a:t>i</a:t>
            </a:r>
            <a:r>
              <a:rPr lang="en-US" dirty="0" smtClean="0"/>
              <a:t>n </a:t>
            </a:r>
            <a:r>
              <a:rPr lang="en-US" dirty="0" err="1" smtClean="0"/>
              <a:t>denet</a:t>
            </a:r>
            <a:r>
              <a:rPr lang="tr-TR" dirty="0" smtClean="0"/>
              <a:t>i</a:t>
            </a:r>
            <a:r>
              <a:rPr lang="en-US" dirty="0" smtClean="0"/>
              <a:t>m </a:t>
            </a:r>
            <a:r>
              <a:rPr lang="en-US" dirty="0" err="1" smtClean="0"/>
              <a:t>altında</a:t>
            </a:r>
            <a:r>
              <a:rPr lang="en-US" dirty="0"/>
              <a:t>, </a:t>
            </a:r>
            <a:r>
              <a:rPr lang="en-US" dirty="0" err="1"/>
              <a:t>yazı</a:t>
            </a:r>
            <a:r>
              <a:rPr lang="en-US" dirty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şler</a:t>
            </a:r>
            <a:r>
              <a:rPr lang="tr-TR" dirty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müdürünün</a:t>
            </a:r>
            <a:r>
              <a:rPr lang="en-US" dirty="0" smtClean="0"/>
              <a:t> </a:t>
            </a:r>
            <a:r>
              <a:rPr lang="en-US" dirty="0" err="1" smtClean="0"/>
              <a:t>yönet</a:t>
            </a:r>
            <a:r>
              <a:rPr lang="tr-TR" dirty="0" smtClean="0"/>
              <a:t>i</a:t>
            </a:r>
            <a:r>
              <a:rPr lang="en-US" dirty="0" smtClean="0"/>
              <a:t>m</a:t>
            </a:r>
            <a:r>
              <a:rPr lang="tr-TR" dirty="0" smtClean="0"/>
              <a:t>i</a:t>
            </a:r>
            <a:r>
              <a:rPr lang="en-US" dirty="0" err="1" smtClean="0"/>
              <a:t>nde</a:t>
            </a:r>
            <a:r>
              <a:rPr lang="en-US" dirty="0" smtClean="0"/>
              <a:t> </a:t>
            </a:r>
            <a:r>
              <a:rPr lang="en-US" dirty="0" err="1"/>
              <a:t>zabıt</a:t>
            </a:r>
            <a:r>
              <a:rPr lang="en-US" dirty="0"/>
              <a:t> </a:t>
            </a:r>
            <a:r>
              <a:rPr lang="en-US" dirty="0" err="1" smtClean="0"/>
              <a:t>kât</a:t>
            </a:r>
            <a:r>
              <a:rPr lang="tr-TR" dirty="0" smtClean="0"/>
              <a:t>i</a:t>
            </a:r>
            <a:r>
              <a:rPr lang="en-US" dirty="0" smtClean="0"/>
              <a:t>b</a:t>
            </a:r>
            <a:r>
              <a:rPr lang="tr-TR" dirty="0" smtClean="0"/>
              <a:t>i</a:t>
            </a:r>
            <a:r>
              <a:rPr lang="en-US" dirty="0" smtClean="0"/>
              <a:t>, </a:t>
            </a:r>
            <a:r>
              <a:rPr lang="en-US" dirty="0" err="1" smtClean="0"/>
              <a:t>mübaş</a:t>
            </a:r>
            <a:r>
              <a:rPr lang="tr-TR" dirty="0" smtClean="0"/>
              <a:t>i</a:t>
            </a:r>
            <a:r>
              <a:rPr lang="en-US" dirty="0" smtClean="0"/>
              <a:t>r</a:t>
            </a:r>
            <a:r>
              <a:rPr lang="en-US" dirty="0"/>
              <a:t>, </a:t>
            </a:r>
            <a:r>
              <a:rPr lang="en-US" dirty="0" smtClean="0"/>
              <a:t>h</a:t>
            </a:r>
            <a:r>
              <a:rPr lang="tr-TR" dirty="0" smtClean="0"/>
              <a:t>i</a:t>
            </a:r>
            <a:r>
              <a:rPr lang="en-US" dirty="0" err="1" smtClean="0"/>
              <a:t>zmetl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d</a:t>
            </a:r>
            <a:r>
              <a:rPr lang="tr-TR" dirty="0" smtClean="0"/>
              <a:t>i</a:t>
            </a:r>
            <a:r>
              <a:rPr lang="en-US" dirty="0" err="1" smtClean="0"/>
              <a:t>ğer</a:t>
            </a:r>
            <a:r>
              <a:rPr lang="en-US" dirty="0" smtClean="0"/>
              <a:t> </a:t>
            </a:r>
            <a:r>
              <a:rPr lang="en-US" dirty="0" err="1" smtClean="0"/>
              <a:t>görevl</a:t>
            </a:r>
            <a:r>
              <a:rPr lang="tr-TR" dirty="0"/>
              <a:t>i</a:t>
            </a:r>
            <a:r>
              <a:rPr lang="en-US" dirty="0" err="1" smtClean="0"/>
              <a:t>ler</a:t>
            </a:r>
            <a:r>
              <a:rPr lang="en-US" dirty="0" smtClean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/>
              <a:t>yürütülür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50034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ADLİ KALEM HARİCİNDEKİ YAZI İŞLERİ </a:t>
            </a:r>
            <a:r>
              <a:rPr lang="en-US" b="1" dirty="0" smtClean="0"/>
              <a:t>HİZMETLER</a:t>
            </a:r>
            <a:r>
              <a:rPr lang="tr-TR" b="1" dirty="0"/>
              <a:t>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en-US" sz="2800" dirty="0" err="1" smtClean="0"/>
              <a:t>Adl</a:t>
            </a:r>
            <a:r>
              <a:rPr lang="tr-TR" sz="2800" dirty="0" smtClean="0"/>
              <a:t>i </a:t>
            </a:r>
            <a:r>
              <a:rPr lang="en-US" sz="2800" dirty="0" err="1" smtClean="0"/>
              <a:t>yargı</a:t>
            </a:r>
            <a:r>
              <a:rPr lang="en-US" sz="2800" dirty="0" smtClean="0"/>
              <a:t> s</a:t>
            </a:r>
            <a:r>
              <a:rPr lang="tr-TR" sz="2800" dirty="0" smtClean="0"/>
              <a:t>i</a:t>
            </a:r>
            <a:r>
              <a:rPr lang="en-US" sz="2800" dirty="0" smtClean="0"/>
              <a:t>stem</a:t>
            </a:r>
            <a:r>
              <a:rPr lang="tr-TR" sz="2800" dirty="0" smtClean="0"/>
              <a:t>i</a:t>
            </a:r>
            <a:r>
              <a:rPr lang="en-US" sz="2800" dirty="0" smtClean="0"/>
              <a:t>m</a:t>
            </a:r>
            <a:r>
              <a:rPr lang="tr-TR" sz="2800" dirty="0" smtClean="0"/>
              <a:t>i</a:t>
            </a:r>
            <a:r>
              <a:rPr lang="en-US" sz="2800" dirty="0" err="1" smtClean="0"/>
              <a:t>zde</a:t>
            </a:r>
            <a:r>
              <a:rPr lang="en-US" sz="2800" dirty="0"/>
              <a:t>, </a:t>
            </a:r>
            <a:r>
              <a:rPr lang="en-US" sz="2800" dirty="0" err="1" smtClean="0"/>
              <a:t>adl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kalem</a:t>
            </a:r>
            <a:r>
              <a:rPr lang="en-US" sz="2800" dirty="0"/>
              <a:t> </a:t>
            </a:r>
            <a:r>
              <a:rPr lang="en-US" sz="2800" dirty="0" smtClean="0"/>
              <a:t>h</a:t>
            </a:r>
            <a:r>
              <a:rPr lang="tr-TR" sz="2800" dirty="0" smtClean="0"/>
              <a:t>i</a:t>
            </a:r>
            <a:r>
              <a:rPr lang="en-US" sz="2800" dirty="0" err="1" smtClean="0"/>
              <a:t>zmetler</a:t>
            </a:r>
            <a:r>
              <a:rPr lang="tr-TR" sz="2800" dirty="0"/>
              <a:t>i</a:t>
            </a:r>
            <a:r>
              <a:rPr lang="en-US" sz="2800" dirty="0" smtClean="0"/>
              <a:t>n</a:t>
            </a:r>
            <a:r>
              <a:rPr lang="tr-TR" sz="2800" dirty="0" smtClean="0"/>
              <a:t>i</a:t>
            </a:r>
            <a:r>
              <a:rPr lang="en-US" sz="2800" dirty="0" smtClean="0"/>
              <a:t>n </a:t>
            </a:r>
            <a:r>
              <a:rPr lang="en-US" sz="2800" dirty="0" err="1" smtClean="0"/>
              <a:t>har</a:t>
            </a:r>
            <a:r>
              <a:rPr lang="tr-TR" sz="2800" dirty="0" smtClean="0"/>
              <a:t>i</a:t>
            </a:r>
            <a:r>
              <a:rPr lang="en-US" sz="2800" dirty="0" smtClean="0"/>
              <a:t>c</a:t>
            </a:r>
            <a:r>
              <a:rPr lang="tr-TR" sz="2800" dirty="0" smtClean="0"/>
              <a:t>i</a:t>
            </a:r>
            <a:r>
              <a:rPr lang="en-US" sz="2800" dirty="0" err="1" smtClean="0"/>
              <a:t>nde</a:t>
            </a:r>
            <a:r>
              <a:rPr lang="en-US" sz="2800" dirty="0" smtClean="0"/>
              <a:t> b</a:t>
            </a:r>
            <a:r>
              <a:rPr lang="tr-TR" sz="2800" dirty="0" smtClean="0"/>
              <a:t>i</a:t>
            </a:r>
            <a:r>
              <a:rPr lang="en-US" sz="2800" dirty="0" smtClean="0"/>
              <a:t>r </a:t>
            </a:r>
            <a:r>
              <a:rPr lang="en-US" sz="2800" dirty="0" err="1"/>
              <a:t>kısım</a:t>
            </a:r>
            <a:r>
              <a:rPr lang="en-US" sz="2800" dirty="0"/>
              <a:t> </a:t>
            </a:r>
            <a:r>
              <a:rPr lang="en-US" sz="2800" dirty="0" smtClean="0"/>
              <a:t>h</a:t>
            </a:r>
            <a:r>
              <a:rPr lang="tr-TR" sz="2800" dirty="0" smtClean="0"/>
              <a:t>i</a:t>
            </a:r>
            <a:r>
              <a:rPr lang="en-US" sz="2800" dirty="0" err="1" smtClean="0"/>
              <a:t>zmetler</a:t>
            </a:r>
            <a:r>
              <a:rPr lang="tr-TR" sz="2800" dirty="0" smtClean="0"/>
              <a:t>i</a:t>
            </a:r>
            <a:r>
              <a:rPr lang="en-US" sz="2800" dirty="0" smtClean="0"/>
              <a:t>n </a:t>
            </a:r>
            <a:r>
              <a:rPr lang="en-US" sz="2800" dirty="0" err="1" smtClean="0"/>
              <a:t>yürütüldüğü</a:t>
            </a:r>
            <a:r>
              <a:rPr lang="en-US" sz="2800" dirty="0" smtClean="0"/>
              <a:t> </a:t>
            </a:r>
            <a:r>
              <a:rPr lang="en-US" sz="2800" dirty="0" err="1"/>
              <a:t>yazı</a:t>
            </a:r>
            <a:r>
              <a:rPr lang="en-US" sz="2800" dirty="0"/>
              <a:t>  </a:t>
            </a:r>
            <a:r>
              <a:rPr lang="tr-TR" sz="2800" dirty="0" smtClean="0"/>
              <a:t>i</a:t>
            </a:r>
            <a:r>
              <a:rPr lang="en-US" sz="2800" dirty="0" err="1" smtClean="0"/>
              <a:t>şler</a:t>
            </a:r>
            <a:r>
              <a:rPr lang="tr-TR" sz="2800" dirty="0" smtClean="0"/>
              <a:t>i </a:t>
            </a:r>
            <a:r>
              <a:rPr lang="en-US" sz="2800" dirty="0" err="1" smtClean="0"/>
              <a:t>müdürlükler</a:t>
            </a:r>
            <a:r>
              <a:rPr lang="tr-TR" sz="2800" dirty="0" smtClean="0"/>
              <a:t>i</a:t>
            </a:r>
            <a:r>
              <a:rPr lang="en-US" sz="2800" dirty="0" err="1" smtClean="0"/>
              <a:t>nden</a:t>
            </a:r>
            <a:r>
              <a:rPr lang="en-US" sz="2800" dirty="0" smtClean="0"/>
              <a:t> </a:t>
            </a:r>
            <a:r>
              <a:rPr lang="en-US" sz="2800" dirty="0" err="1" smtClean="0"/>
              <a:t>bahsetm</a:t>
            </a:r>
            <a:r>
              <a:rPr lang="tr-TR" sz="2800" dirty="0"/>
              <a:t>i</a:t>
            </a:r>
            <a:r>
              <a:rPr lang="en-US" sz="2800" dirty="0" err="1" smtClean="0"/>
              <a:t>şt</a:t>
            </a:r>
            <a:r>
              <a:rPr lang="tr-TR" sz="2800" dirty="0" smtClean="0"/>
              <a:t>i</a:t>
            </a:r>
            <a:r>
              <a:rPr lang="en-US" sz="2800" dirty="0" smtClean="0"/>
              <a:t>k</a:t>
            </a:r>
            <a:r>
              <a:rPr lang="en-US" sz="2800" dirty="0"/>
              <a:t>. Bu </a:t>
            </a:r>
            <a:r>
              <a:rPr lang="en-US" sz="2800" dirty="0" err="1"/>
              <a:t>müdürlükler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 smtClean="0"/>
              <a:t>görevler</a:t>
            </a:r>
            <a:r>
              <a:rPr lang="tr-TR" sz="2800" dirty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aşağıda</a:t>
            </a:r>
            <a:r>
              <a:rPr lang="en-US" sz="2800" dirty="0"/>
              <a:t> </a:t>
            </a:r>
            <a:r>
              <a:rPr lang="en-US" sz="2800" dirty="0" err="1"/>
              <a:t>ayrıntılı</a:t>
            </a:r>
            <a:r>
              <a:rPr lang="en-US" sz="2800" dirty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err="1" smtClean="0"/>
              <a:t>açıklanmıştı</a:t>
            </a:r>
            <a:r>
              <a:rPr lang="tr-TR" sz="2800" dirty="0" smtClean="0"/>
              <a:t>r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32601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Autofit/>
          </a:bodyPr>
          <a:lstStyle/>
          <a:p>
            <a:r>
              <a:rPr lang="en-US" sz="3600" b="1" dirty="0" err="1" smtClean="0"/>
              <a:t>Adl</a:t>
            </a:r>
            <a:r>
              <a:rPr lang="tr-TR" sz="3600" b="1" dirty="0" smtClean="0"/>
              <a:t>i</a:t>
            </a:r>
            <a:r>
              <a:rPr lang="en-US" sz="3600" b="1" dirty="0" smtClean="0"/>
              <a:t> </a:t>
            </a:r>
            <a:r>
              <a:rPr lang="en-US" sz="3600" b="1" dirty="0" err="1"/>
              <a:t>Yargı</a:t>
            </a:r>
            <a:r>
              <a:rPr lang="en-US" sz="3600" b="1" dirty="0"/>
              <a:t> İlk </a:t>
            </a:r>
            <a:r>
              <a:rPr lang="en-US" sz="3600" b="1" dirty="0" err="1"/>
              <a:t>Derece</a:t>
            </a:r>
            <a:r>
              <a:rPr lang="en-US" sz="3600" b="1" dirty="0"/>
              <a:t> </a:t>
            </a:r>
            <a:r>
              <a:rPr lang="en-US" sz="3600" b="1" dirty="0" err="1"/>
              <a:t>Mahkemeler</a:t>
            </a:r>
            <a:r>
              <a:rPr lang="en-US" sz="3600" b="1" dirty="0"/>
              <a:t> </a:t>
            </a:r>
            <a:r>
              <a:rPr lang="en-US" sz="3600" b="1" dirty="0" err="1" smtClean="0"/>
              <a:t>Adalet</a:t>
            </a:r>
            <a:r>
              <a:rPr lang="tr-TR" sz="3600" b="1" dirty="0"/>
              <a:t> </a:t>
            </a:r>
            <a:r>
              <a:rPr lang="en-US" sz="3600" b="1" dirty="0" err="1" smtClean="0"/>
              <a:t>Kom</a:t>
            </a:r>
            <a:r>
              <a:rPr lang="tr-TR" sz="3600" b="1" dirty="0"/>
              <a:t>i</a:t>
            </a:r>
            <a:r>
              <a:rPr lang="en-US" sz="3600" b="1" dirty="0" err="1" smtClean="0"/>
              <a:t>syonu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Yazı</a:t>
            </a:r>
            <a:r>
              <a:rPr lang="tr-TR" sz="3600" b="1" dirty="0" smtClean="0"/>
              <a:t> </a:t>
            </a:r>
            <a:r>
              <a:rPr lang="en-US" sz="3600" b="1" dirty="0" err="1" smtClean="0"/>
              <a:t>İşler</a:t>
            </a:r>
            <a:r>
              <a:rPr lang="tr-TR" sz="3600" b="1" dirty="0" smtClean="0"/>
              <a:t>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Müdürünün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Görevler</a:t>
            </a:r>
            <a:r>
              <a:rPr lang="tr-TR" sz="3600" b="1" dirty="0" smtClean="0"/>
              <a:t>i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193492"/>
            <a:ext cx="8229600" cy="4678363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en-US" sz="3300" dirty="0" err="1" smtClean="0"/>
              <a:t>Ağır</a:t>
            </a:r>
            <a:r>
              <a:rPr lang="en-US" sz="3300" dirty="0" smtClean="0"/>
              <a:t> </a:t>
            </a:r>
            <a:r>
              <a:rPr lang="en-US" sz="3300" dirty="0" err="1"/>
              <a:t>ceza</a:t>
            </a:r>
            <a:r>
              <a:rPr lang="en-US" sz="3300" dirty="0"/>
              <a:t> </a:t>
            </a:r>
            <a:r>
              <a:rPr lang="en-US" sz="3300" dirty="0" err="1" smtClean="0"/>
              <a:t>mahkemes</a:t>
            </a:r>
            <a:r>
              <a:rPr lang="tr-TR" sz="3300" dirty="0"/>
              <a:t>i</a:t>
            </a:r>
            <a:r>
              <a:rPr lang="en-US" sz="3300" dirty="0" smtClean="0"/>
              <a:t> </a:t>
            </a:r>
            <a:r>
              <a:rPr lang="en-US" sz="3300" dirty="0" err="1"/>
              <a:t>bulunan</a:t>
            </a:r>
            <a:r>
              <a:rPr lang="en-US" sz="3300" dirty="0"/>
              <a:t> her </a:t>
            </a:r>
            <a:r>
              <a:rPr lang="en-US" sz="3300" dirty="0" err="1" smtClean="0"/>
              <a:t>adl</a:t>
            </a:r>
            <a:r>
              <a:rPr lang="tr-TR" sz="3300" dirty="0"/>
              <a:t>i</a:t>
            </a:r>
            <a:r>
              <a:rPr lang="en-US" sz="3300" dirty="0" smtClean="0"/>
              <a:t>ye </a:t>
            </a:r>
            <a:r>
              <a:rPr lang="en-US" sz="3300" dirty="0" err="1" smtClean="0"/>
              <a:t>bünyes</a:t>
            </a:r>
            <a:r>
              <a:rPr lang="tr-TR" sz="3300" dirty="0" smtClean="0"/>
              <a:t>i</a:t>
            </a:r>
            <a:r>
              <a:rPr lang="en-US" sz="3300" dirty="0" err="1" smtClean="0"/>
              <a:t>nde</a:t>
            </a:r>
            <a:r>
              <a:rPr lang="en-US" sz="3300" dirty="0" smtClean="0"/>
              <a:t> b</a:t>
            </a:r>
            <a:r>
              <a:rPr lang="tr-TR" sz="3300" dirty="0" smtClean="0"/>
              <a:t>i</a:t>
            </a:r>
            <a:r>
              <a:rPr lang="en-US" sz="3300" dirty="0" smtClean="0"/>
              <a:t>r </a:t>
            </a:r>
            <a:r>
              <a:rPr lang="en-US" sz="3300" dirty="0"/>
              <a:t>de </a:t>
            </a:r>
            <a:r>
              <a:rPr lang="en-US" sz="3300" dirty="0" err="1"/>
              <a:t>adalet</a:t>
            </a:r>
            <a:r>
              <a:rPr lang="en-US" sz="3300" dirty="0"/>
              <a:t> </a:t>
            </a:r>
            <a:r>
              <a:rPr lang="en-US" sz="3300" dirty="0" err="1" smtClean="0"/>
              <a:t>kom</a:t>
            </a:r>
            <a:r>
              <a:rPr lang="tr-TR" sz="3300" dirty="0"/>
              <a:t>i</a:t>
            </a:r>
            <a:r>
              <a:rPr lang="en-US" sz="3300" dirty="0" err="1" smtClean="0"/>
              <a:t>syonu</a:t>
            </a:r>
            <a:r>
              <a:rPr lang="en-US" sz="3300" dirty="0" smtClean="0"/>
              <a:t> </a:t>
            </a:r>
            <a:r>
              <a:rPr lang="en-US" sz="3300" dirty="0" err="1" smtClean="0"/>
              <a:t>kurulur</a:t>
            </a:r>
            <a:r>
              <a:rPr lang="en-US" sz="3300" dirty="0" smtClean="0"/>
              <a:t>.</a:t>
            </a:r>
            <a:r>
              <a:rPr lang="tr-TR" sz="3300" dirty="0" smtClean="0"/>
              <a:t> A</a:t>
            </a:r>
            <a:r>
              <a:rPr lang="en-US" sz="3300" dirty="0" err="1" smtClean="0"/>
              <a:t>dalet</a:t>
            </a:r>
            <a:r>
              <a:rPr lang="en-US" sz="3300" dirty="0" smtClean="0"/>
              <a:t> </a:t>
            </a:r>
            <a:r>
              <a:rPr lang="en-US" sz="3300" dirty="0" err="1" smtClean="0"/>
              <a:t>kom</a:t>
            </a:r>
            <a:r>
              <a:rPr lang="tr-TR" sz="3300" dirty="0"/>
              <a:t>i</a:t>
            </a:r>
            <a:r>
              <a:rPr lang="en-US" sz="3300" dirty="0" err="1" smtClean="0"/>
              <a:t>syonu</a:t>
            </a:r>
            <a:r>
              <a:rPr lang="en-US" sz="3300" dirty="0" smtClean="0"/>
              <a:t> </a:t>
            </a:r>
            <a:r>
              <a:rPr lang="en-US" sz="3300" dirty="0" err="1"/>
              <a:t>yazı</a:t>
            </a:r>
            <a:r>
              <a:rPr lang="en-US" sz="3300" dirty="0"/>
              <a:t> </a:t>
            </a:r>
            <a:r>
              <a:rPr lang="tr-TR" sz="3300" dirty="0" smtClean="0"/>
              <a:t>i</a:t>
            </a:r>
            <a:r>
              <a:rPr lang="en-US" sz="3300" dirty="0" err="1" smtClean="0"/>
              <a:t>şler</a:t>
            </a:r>
            <a:r>
              <a:rPr lang="en-US" sz="3300" dirty="0" smtClean="0"/>
              <a:t> </a:t>
            </a:r>
            <a:r>
              <a:rPr lang="en-US" sz="3300" dirty="0" err="1" smtClean="0"/>
              <a:t>müdürler</a:t>
            </a:r>
            <a:r>
              <a:rPr lang="tr-TR" sz="3300" dirty="0" smtClean="0"/>
              <a:t>i</a:t>
            </a:r>
            <a:r>
              <a:rPr lang="en-US" sz="3300" dirty="0" smtClean="0"/>
              <a:t>n</a:t>
            </a:r>
            <a:r>
              <a:rPr lang="tr-TR" sz="3300" dirty="0" smtClean="0"/>
              <a:t>i</a:t>
            </a:r>
            <a:r>
              <a:rPr lang="en-US" sz="3300" dirty="0" smtClean="0"/>
              <a:t>n </a:t>
            </a:r>
            <a:r>
              <a:rPr lang="en-US" sz="3300" dirty="0" err="1" smtClean="0"/>
              <a:t>görevler</a:t>
            </a:r>
            <a:r>
              <a:rPr lang="tr-TR" sz="3300" dirty="0" smtClean="0"/>
              <a:t>i</a:t>
            </a:r>
            <a:r>
              <a:rPr lang="en-US" sz="3300" dirty="0" smtClean="0"/>
              <a:t>n</a:t>
            </a:r>
            <a:r>
              <a:rPr lang="tr-TR" sz="3300" dirty="0" smtClean="0"/>
              <a:t>i</a:t>
            </a:r>
            <a:r>
              <a:rPr lang="en-US" sz="3300" dirty="0" smtClean="0"/>
              <a:t>  </a:t>
            </a:r>
            <a:r>
              <a:rPr lang="en-US" sz="3300" dirty="0" err="1"/>
              <a:t>aşağıda</a:t>
            </a:r>
            <a:r>
              <a:rPr lang="en-US" sz="3300" dirty="0"/>
              <a:t> </a:t>
            </a:r>
            <a:r>
              <a:rPr lang="en-US" sz="3300" dirty="0" err="1" smtClean="0"/>
              <a:t>göster</a:t>
            </a:r>
            <a:r>
              <a:rPr lang="tr-TR" sz="3300" dirty="0" smtClean="0"/>
              <a:t>i</a:t>
            </a:r>
            <a:r>
              <a:rPr lang="en-US" sz="3300" dirty="0" err="1" smtClean="0"/>
              <a:t>ld</a:t>
            </a:r>
            <a:r>
              <a:rPr lang="tr-TR" sz="3300" dirty="0"/>
              <a:t>i</a:t>
            </a:r>
            <a:r>
              <a:rPr lang="en-US" sz="3300" dirty="0" smtClean="0"/>
              <a:t>ğ</a:t>
            </a:r>
            <a:r>
              <a:rPr lang="tr-TR" sz="3300" dirty="0" smtClean="0"/>
              <a:t>i</a:t>
            </a:r>
            <a:r>
              <a:rPr lang="en-US" sz="3300" dirty="0" smtClean="0"/>
              <a:t> </a:t>
            </a:r>
            <a:r>
              <a:rPr lang="en-US" sz="3300" dirty="0" err="1" smtClean="0"/>
              <a:t>şek</a:t>
            </a:r>
            <a:r>
              <a:rPr lang="tr-TR" sz="3300" dirty="0"/>
              <a:t>i</a:t>
            </a:r>
            <a:r>
              <a:rPr lang="en-US" sz="3300" dirty="0" err="1" smtClean="0"/>
              <a:t>lde</a:t>
            </a:r>
            <a:r>
              <a:rPr lang="en-US" sz="3300" dirty="0" smtClean="0"/>
              <a:t> </a:t>
            </a:r>
            <a:r>
              <a:rPr lang="en-US" sz="3300" dirty="0" err="1" smtClean="0"/>
              <a:t>sıralayab</a:t>
            </a:r>
            <a:r>
              <a:rPr lang="tr-TR" sz="3300" dirty="0"/>
              <a:t>i</a:t>
            </a:r>
            <a:r>
              <a:rPr lang="en-US" sz="3300" dirty="0" smtClean="0"/>
              <a:t>l</a:t>
            </a:r>
            <a:r>
              <a:rPr lang="tr-TR" sz="3300" dirty="0" smtClean="0"/>
              <a:t>i</a:t>
            </a:r>
            <a:r>
              <a:rPr lang="en-US" sz="3300" dirty="0" smtClean="0"/>
              <a:t>r</a:t>
            </a:r>
            <a:r>
              <a:rPr lang="tr-TR" sz="3300" dirty="0" smtClean="0"/>
              <a:t>i</a:t>
            </a:r>
            <a:r>
              <a:rPr lang="en-US" sz="3300" dirty="0" smtClean="0"/>
              <a:t>z</a:t>
            </a:r>
            <a:r>
              <a:rPr lang="en-US" sz="3300" dirty="0"/>
              <a:t>.</a:t>
            </a:r>
          </a:p>
          <a:p>
            <a:pPr algn="just"/>
            <a:r>
              <a:rPr lang="en-US" sz="3300" dirty="0" err="1" smtClean="0"/>
              <a:t>Komisyonun</a:t>
            </a:r>
            <a:r>
              <a:rPr lang="en-US" sz="3300" dirty="0" smtClean="0"/>
              <a:t> </a:t>
            </a:r>
            <a:r>
              <a:rPr lang="en-US" sz="3300" dirty="0" err="1"/>
              <a:t>aldığı</a:t>
            </a:r>
            <a:r>
              <a:rPr lang="en-US" sz="3300" dirty="0"/>
              <a:t> </a:t>
            </a:r>
            <a:r>
              <a:rPr lang="en-US" sz="3300" dirty="0" err="1"/>
              <a:t>kararları</a:t>
            </a:r>
            <a:r>
              <a:rPr lang="en-US" sz="3300" dirty="0"/>
              <a:t> </a:t>
            </a:r>
            <a:r>
              <a:rPr lang="en-US" sz="3300" dirty="0" err="1"/>
              <a:t>yerine</a:t>
            </a:r>
            <a:r>
              <a:rPr lang="en-US" sz="3300" dirty="0"/>
              <a:t> </a:t>
            </a:r>
            <a:r>
              <a:rPr lang="en-US" sz="3300" dirty="0" err="1"/>
              <a:t>getirmek</a:t>
            </a:r>
            <a:r>
              <a:rPr lang="en-US" sz="3300" dirty="0"/>
              <a:t> </a:t>
            </a:r>
            <a:r>
              <a:rPr lang="en-US" sz="3300" dirty="0" err="1"/>
              <a:t>için</a:t>
            </a:r>
            <a:r>
              <a:rPr lang="en-US" sz="3300" dirty="0"/>
              <a:t> </a:t>
            </a:r>
            <a:r>
              <a:rPr lang="en-US" sz="3300" dirty="0" err="1"/>
              <a:t>gerekli</a:t>
            </a:r>
            <a:r>
              <a:rPr lang="en-US" sz="3300" dirty="0"/>
              <a:t> </a:t>
            </a:r>
            <a:r>
              <a:rPr lang="en-US" sz="3300" dirty="0" err="1"/>
              <a:t>yazışmaları</a:t>
            </a:r>
            <a:r>
              <a:rPr lang="en-US" sz="3300" dirty="0"/>
              <a:t> </a:t>
            </a:r>
            <a:r>
              <a:rPr lang="en-US" sz="3300" dirty="0" err="1"/>
              <a:t>yapmak</a:t>
            </a:r>
            <a:r>
              <a:rPr lang="en-US" sz="3300" dirty="0"/>
              <a:t>, </a:t>
            </a:r>
            <a:r>
              <a:rPr lang="en-US" sz="3300" dirty="0" err="1" smtClean="0"/>
              <a:t>gelen</a:t>
            </a:r>
            <a:r>
              <a:rPr lang="en-US" sz="3300" dirty="0" smtClean="0"/>
              <a:t> </a:t>
            </a:r>
            <a:r>
              <a:rPr lang="en-US" sz="3300" dirty="0" err="1"/>
              <a:t>yazıları</a:t>
            </a:r>
            <a:r>
              <a:rPr lang="en-US" sz="3300" dirty="0"/>
              <a:t> </a:t>
            </a:r>
            <a:r>
              <a:rPr lang="en-US" sz="3300" dirty="0" err="1"/>
              <a:t>kayıt</a:t>
            </a:r>
            <a:r>
              <a:rPr lang="en-US" sz="3300" dirty="0"/>
              <a:t> </a:t>
            </a:r>
            <a:r>
              <a:rPr lang="en-US" sz="3300" dirty="0" err="1"/>
              <a:t>ederek</a:t>
            </a:r>
            <a:r>
              <a:rPr lang="en-US" sz="3300" dirty="0"/>
              <a:t> </a:t>
            </a:r>
            <a:r>
              <a:rPr lang="en-US" sz="3300" dirty="0" err="1"/>
              <a:t>başkanlığa</a:t>
            </a:r>
            <a:r>
              <a:rPr lang="en-US" sz="3300" dirty="0"/>
              <a:t> </a:t>
            </a:r>
            <a:r>
              <a:rPr lang="en-US" sz="3300" dirty="0" err="1"/>
              <a:t>sunmak</a:t>
            </a:r>
            <a:r>
              <a:rPr lang="en-US" sz="3300" dirty="0"/>
              <a:t>,</a:t>
            </a:r>
          </a:p>
          <a:p>
            <a:pPr algn="just"/>
            <a:r>
              <a:rPr lang="en-US" sz="3300" dirty="0" err="1" smtClean="0"/>
              <a:t>Özlük</a:t>
            </a:r>
            <a:r>
              <a:rPr lang="en-US" sz="3300" dirty="0" smtClean="0"/>
              <a:t> </a:t>
            </a:r>
            <a:r>
              <a:rPr lang="en-US" sz="3300" dirty="0" err="1" smtClean="0"/>
              <a:t>işleri</a:t>
            </a:r>
            <a:r>
              <a:rPr lang="en-US" sz="3300" dirty="0" smtClean="0"/>
              <a:t> </a:t>
            </a:r>
            <a:r>
              <a:rPr lang="en-US" sz="3300" dirty="0" err="1" smtClean="0"/>
              <a:t>adalet</a:t>
            </a:r>
            <a:r>
              <a:rPr lang="en-US" sz="3300" dirty="0" smtClean="0"/>
              <a:t> </a:t>
            </a:r>
            <a:r>
              <a:rPr lang="en-US" sz="3300" dirty="0" err="1" smtClean="0"/>
              <a:t>komisyonuna</a:t>
            </a:r>
            <a:r>
              <a:rPr lang="en-US" sz="3300" dirty="0" smtClean="0"/>
              <a:t> </a:t>
            </a:r>
            <a:r>
              <a:rPr lang="en-US" sz="3300" dirty="0" err="1" smtClean="0"/>
              <a:t>bağlı</a:t>
            </a:r>
            <a:r>
              <a:rPr lang="en-US" sz="3300" dirty="0" smtClean="0"/>
              <a:t> </a:t>
            </a:r>
            <a:r>
              <a:rPr lang="en-US" sz="3300" dirty="0" err="1" smtClean="0"/>
              <a:t>personelin</a:t>
            </a:r>
            <a:r>
              <a:rPr lang="en-US" sz="3300" dirty="0" smtClean="0"/>
              <a:t> </a:t>
            </a:r>
            <a:r>
              <a:rPr lang="en-US" sz="3300" dirty="0" err="1" smtClean="0"/>
              <a:t>özlük</a:t>
            </a:r>
            <a:r>
              <a:rPr lang="en-US" sz="3300" dirty="0" smtClean="0"/>
              <a:t> </a:t>
            </a:r>
            <a:r>
              <a:rPr lang="en-US" sz="3300" dirty="0" err="1" smtClean="0"/>
              <a:t>dosyaları</a:t>
            </a:r>
            <a:r>
              <a:rPr lang="en-US" sz="3300" dirty="0" smtClean="0"/>
              <a:t> </a:t>
            </a:r>
            <a:r>
              <a:rPr lang="en-US" sz="3300" dirty="0" err="1" smtClean="0"/>
              <a:t>ile</a:t>
            </a:r>
            <a:r>
              <a:rPr lang="en-US" sz="3300" dirty="0" smtClean="0"/>
              <a:t> </a:t>
            </a:r>
            <a:r>
              <a:rPr lang="en-US" sz="3300" dirty="0" err="1" smtClean="0"/>
              <a:t>hâkimler</a:t>
            </a:r>
            <a:r>
              <a:rPr lang="en-US" sz="3300" dirty="0" smtClean="0"/>
              <a:t> </a:t>
            </a:r>
            <a:r>
              <a:rPr lang="en-US" sz="3300" dirty="0" err="1" smtClean="0"/>
              <a:t>ve</a:t>
            </a:r>
            <a:r>
              <a:rPr lang="en-US" sz="3300" dirty="0" smtClean="0"/>
              <a:t> </a:t>
            </a:r>
            <a:r>
              <a:rPr lang="en-US" sz="3300" dirty="0" err="1" smtClean="0"/>
              <a:t>savcılar</a:t>
            </a:r>
            <a:r>
              <a:rPr lang="en-US" sz="3300" dirty="0" smtClean="0"/>
              <a:t> </a:t>
            </a:r>
            <a:r>
              <a:rPr lang="en-US" sz="3300" dirty="0" err="1" smtClean="0"/>
              <a:t>dâh</a:t>
            </a:r>
            <a:r>
              <a:rPr lang="tr-TR" sz="3300" dirty="0" smtClean="0"/>
              <a:t>i</a:t>
            </a:r>
            <a:r>
              <a:rPr lang="en-US" sz="3300" dirty="0" smtClean="0"/>
              <a:t>l </a:t>
            </a:r>
            <a:r>
              <a:rPr lang="en-US" sz="3300" dirty="0" err="1"/>
              <a:t>tüm</a:t>
            </a:r>
            <a:r>
              <a:rPr lang="en-US" sz="3300" dirty="0"/>
              <a:t> </a:t>
            </a:r>
            <a:r>
              <a:rPr lang="en-US" sz="3300" dirty="0" err="1" smtClean="0"/>
              <a:t>personel</a:t>
            </a:r>
            <a:r>
              <a:rPr lang="tr-TR" sz="3300" dirty="0" smtClean="0"/>
              <a:t>i</a:t>
            </a:r>
            <a:r>
              <a:rPr lang="en-US" sz="3300" dirty="0" smtClean="0"/>
              <a:t>n </a:t>
            </a:r>
            <a:r>
              <a:rPr lang="en-US" sz="3300" dirty="0" err="1"/>
              <a:t>soruşturma</a:t>
            </a:r>
            <a:r>
              <a:rPr lang="en-US" sz="3300" dirty="0"/>
              <a:t> </a:t>
            </a:r>
            <a:r>
              <a:rPr lang="en-US" sz="3300" dirty="0" err="1"/>
              <a:t>dosyalarını</a:t>
            </a:r>
            <a:r>
              <a:rPr lang="en-US" sz="3300" dirty="0"/>
              <a:t> </a:t>
            </a:r>
            <a:r>
              <a:rPr lang="en-US" sz="3300" dirty="0" smtClean="0"/>
              <a:t>g</a:t>
            </a:r>
            <a:r>
              <a:rPr lang="tr-TR" sz="3300" dirty="0" smtClean="0"/>
              <a:t>i</a:t>
            </a:r>
            <a:r>
              <a:rPr lang="en-US" sz="3300" dirty="0" err="1" smtClean="0"/>
              <a:t>zl</a:t>
            </a:r>
            <a:r>
              <a:rPr lang="tr-TR" sz="3300" dirty="0" smtClean="0"/>
              <a:t>i</a:t>
            </a:r>
            <a:r>
              <a:rPr lang="en-US" sz="3300" dirty="0" smtClean="0"/>
              <a:t>l</a:t>
            </a:r>
            <a:r>
              <a:rPr lang="tr-TR" sz="3300" dirty="0" smtClean="0"/>
              <a:t>i</a:t>
            </a:r>
            <a:r>
              <a:rPr lang="en-US" sz="3300" dirty="0" smtClean="0"/>
              <a:t>k </a:t>
            </a:r>
            <a:r>
              <a:rPr lang="en-US" sz="3300" dirty="0" err="1"/>
              <a:t>kuralına</a:t>
            </a:r>
            <a:r>
              <a:rPr lang="en-US" sz="3300" dirty="0"/>
              <a:t> </a:t>
            </a:r>
            <a:r>
              <a:rPr lang="en-US" sz="3300" dirty="0" err="1"/>
              <a:t>uygun</a:t>
            </a:r>
            <a:r>
              <a:rPr lang="en-US" sz="3300" dirty="0"/>
              <a:t> </a:t>
            </a:r>
            <a:r>
              <a:rPr lang="en-US" sz="3300" dirty="0" err="1" smtClean="0"/>
              <a:t>şek</a:t>
            </a:r>
            <a:r>
              <a:rPr lang="tr-TR" sz="3300" dirty="0"/>
              <a:t>i</a:t>
            </a:r>
            <a:r>
              <a:rPr lang="en-US" sz="3300" dirty="0" err="1" smtClean="0"/>
              <a:t>ld</a:t>
            </a:r>
            <a:r>
              <a:rPr lang="tr-TR" sz="3300" dirty="0" smtClean="0"/>
              <a:t>e</a:t>
            </a:r>
            <a:r>
              <a:rPr lang="en-US" sz="3300" dirty="0" smtClean="0"/>
              <a:t> </a:t>
            </a:r>
            <a:r>
              <a:rPr lang="en-US" sz="3300" dirty="0" err="1" smtClean="0"/>
              <a:t>muhafaza</a:t>
            </a:r>
            <a:r>
              <a:rPr lang="en-US" sz="3300" dirty="0" smtClean="0"/>
              <a:t> </a:t>
            </a:r>
            <a:r>
              <a:rPr lang="en-US" sz="3300" dirty="0" err="1"/>
              <a:t>etmek</a:t>
            </a:r>
            <a:r>
              <a:rPr lang="en-US" sz="3300" dirty="0"/>
              <a:t>,</a:t>
            </a:r>
          </a:p>
          <a:p>
            <a:pPr algn="just"/>
            <a:r>
              <a:rPr lang="en-US" sz="3300" dirty="0" err="1" smtClean="0"/>
              <a:t>Komisyon</a:t>
            </a:r>
            <a:r>
              <a:rPr lang="en-US" sz="3300" dirty="0" smtClean="0"/>
              <a:t> </a:t>
            </a:r>
            <a:r>
              <a:rPr lang="en-US" sz="3300" dirty="0" err="1" smtClean="0"/>
              <a:t>yazı</a:t>
            </a:r>
            <a:r>
              <a:rPr lang="en-US" sz="3300" dirty="0" smtClean="0"/>
              <a:t> </a:t>
            </a:r>
            <a:r>
              <a:rPr lang="en-US" sz="3300" dirty="0" err="1" smtClean="0"/>
              <a:t>işleri</a:t>
            </a:r>
            <a:r>
              <a:rPr lang="en-US" sz="3300" dirty="0" smtClean="0"/>
              <a:t> </a:t>
            </a:r>
            <a:r>
              <a:rPr lang="en-US" sz="3300" dirty="0" err="1" smtClean="0"/>
              <a:t>müdürü</a:t>
            </a:r>
            <a:r>
              <a:rPr lang="tr-TR" sz="3300" dirty="0" smtClean="0"/>
              <a:t> </a:t>
            </a:r>
            <a:r>
              <a:rPr lang="en-US" sz="3300" dirty="0" err="1" smtClean="0"/>
              <a:t>dışındaki</a:t>
            </a:r>
            <a:r>
              <a:rPr lang="en-US" sz="3300" dirty="0" smtClean="0"/>
              <a:t> </a:t>
            </a:r>
            <a:r>
              <a:rPr lang="en-US" sz="3300" dirty="0" err="1" smtClean="0"/>
              <a:t>yazı</a:t>
            </a:r>
            <a:r>
              <a:rPr lang="en-US" sz="3300" dirty="0" smtClean="0"/>
              <a:t> </a:t>
            </a:r>
            <a:r>
              <a:rPr lang="en-US" sz="3300" dirty="0" err="1" smtClean="0"/>
              <a:t>işleri</a:t>
            </a:r>
            <a:r>
              <a:rPr lang="en-US" sz="3300" dirty="0" smtClean="0"/>
              <a:t> </a:t>
            </a:r>
            <a:r>
              <a:rPr lang="en-US" sz="3300" dirty="0" err="1" smtClean="0"/>
              <a:t>müdürleri</a:t>
            </a:r>
            <a:r>
              <a:rPr lang="en-US" sz="3300" dirty="0" smtClean="0"/>
              <a:t> </a:t>
            </a:r>
            <a:r>
              <a:rPr lang="en-US" sz="3300" dirty="0" err="1" smtClean="0"/>
              <a:t>ile</a:t>
            </a:r>
            <a:r>
              <a:rPr lang="en-US" sz="3300" dirty="0" smtClean="0"/>
              <a:t> ilk </a:t>
            </a:r>
            <a:r>
              <a:rPr lang="en-US" sz="3300" dirty="0" err="1" smtClean="0"/>
              <a:t>mertebe</a:t>
            </a:r>
            <a:r>
              <a:rPr lang="en-US" sz="3300" dirty="0" smtClean="0"/>
              <a:t>  </a:t>
            </a:r>
            <a:r>
              <a:rPr lang="en-US" sz="3300" dirty="0" err="1"/>
              <a:t>adalet</a:t>
            </a:r>
            <a:r>
              <a:rPr lang="en-US" sz="3300" dirty="0"/>
              <a:t> </a:t>
            </a:r>
            <a:r>
              <a:rPr lang="en-US" sz="3300" dirty="0" err="1" smtClean="0"/>
              <a:t>memurları</a:t>
            </a:r>
            <a:r>
              <a:rPr lang="en-US" sz="3300" dirty="0" smtClean="0"/>
              <a:t> </a:t>
            </a:r>
            <a:r>
              <a:rPr lang="en-US" sz="3300" dirty="0" err="1"/>
              <a:t>hakkında</a:t>
            </a:r>
            <a:r>
              <a:rPr lang="en-US" sz="3300" dirty="0"/>
              <a:t> </a:t>
            </a:r>
            <a:r>
              <a:rPr lang="en-US" sz="3300" dirty="0" err="1"/>
              <a:t>düzenlenen</a:t>
            </a:r>
            <a:r>
              <a:rPr lang="en-US" sz="3300" dirty="0"/>
              <a:t> </a:t>
            </a:r>
            <a:r>
              <a:rPr lang="en-US" sz="3300" dirty="0" err="1" smtClean="0"/>
              <a:t>tezk</a:t>
            </a:r>
            <a:r>
              <a:rPr lang="tr-TR" sz="3300" dirty="0" smtClean="0"/>
              <a:t>i</a:t>
            </a:r>
            <a:r>
              <a:rPr lang="en-US" sz="3300" dirty="0" smtClean="0"/>
              <a:t>ye </a:t>
            </a:r>
            <a:r>
              <a:rPr lang="en-US" sz="3300" dirty="0" err="1"/>
              <a:t>varakaları</a:t>
            </a:r>
            <a:r>
              <a:rPr lang="en-US" sz="3300" dirty="0"/>
              <a:t> le </a:t>
            </a:r>
            <a:r>
              <a:rPr lang="en-US" sz="3300" dirty="0" err="1"/>
              <a:t>Adalet</a:t>
            </a:r>
            <a:r>
              <a:rPr lang="en-US" sz="3300" dirty="0"/>
              <a:t> </a:t>
            </a:r>
            <a:r>
              <a:rPr lang="en-US" sz="3300" dirty="0" err="1" smtClean="0"/>
              <a:t>Müfett</a:t>
            </a:r>
            <a:r>
              <a:rPr lang="tr-TR" sz="3300" dirty="0"/>
              <a:t>i</a:t>
            </a:r>
            <a:r>
              <a:rPr lang="en-US" sz="3300" dirty="0" err="1" smtClean="0"/>
              <a:t>şler</a:t>
            </a:r>
            <a:r>
              <a:rPr lang="tr-TR" sz="3300" dirty="0"/>
              <a:t>i</a:t>
            </a:r>
            <a:r>
              <a:rPr lang="en-US" sz="3300" dirty="0" err="1" smtClean="0"/>
              <a:t>nce</a:t>
            </a:r>
            <a:r>
              <a:rPr lang="en-US" sz="3300" dirty="0" smtClean="0"/>
              <a:t> </a:t>
            </a:r>
            <a:r>
              <a:rPr lang="en-US" sz="3300" dirty="0" err="1" smtClean="0"/>
              <a:t>ver</a:t>
            </a:r>
            <a:r>
              <a:rPr lang="tr-TR" sz="3300" dirty="0" smtClean="0"/>
              <a:t>i</a:t>
            </a:r>
            <a:r>
              <a:rPr lang="en-US" sz="3300" dirty="0" err="1" smtClean="0"/>
              <a:t>len</a:t>
            </a:r>
            <a:r>
              <a:rPr lang="tr-TR" sz="3300" dirty="0"/>
              <a:t> </a:t>
            </a:r>
            <a:r>
              <a:rPr lang="en-US" sz="3300" dirty="0" smtClean="0"/>
              <a:t>g</a:t>
            </a:r>
            <a:r>
              <a:rPr lang="tr-TR" sz="3300" dirty="0" smtClean="0"/>
              <a:t>i</a:t>
            </a:r>
            <a:r>
              <a:rPr lang="en-US" sz="3300" dirty="0" err="1" smtClean="0"/>
              <a:t>zl</a:t>
            </a:r>
            <a:r>
              <a:rPr lang="tr-TR" sz="3300" dirty="0" smtClean="0"/>
              <a:t>i</a:t>
            </a:r>
            <a:r>
              <a:rPr lang="en-US" sz="3300" dirty="0" smtClean="0"/>
              <a:t> </a:t>
            </a:r>
            <a:r>
              <a:rPr lang="en-US" sz="3300" dirty="0" err="1" smtClean="0"/>
              <a:t>raporların</a:t>
            </a:r>
            <a:r>
              <a:rPr lang="en-US" sz="3300" dirty="0"/>
              <a:t>, </a:t>
            </a:r>
            <a:r>
              <a:rPr lang="en-US" sz="3300" dirty="0" err="1"/>
              <a:t>adalet</a:t>
            </a:r>
            <a:r>
              <a:rPr lang="en-US" sz="3300" dirty="0"/>
              <a:t> </a:t>
            </a:r>
            <a:r>
              <a:rPr lang="en-US" sz="3300" dirty="0" err="1" smtClean="0"/>
              <a:t>kom</a:t>
            </a:r>
            <a:r>
              <a:rPr lang="tr-TR" sz="3300" dirty="0" smtClean="0"/>
              <a:t>i</a:t>
            </a:r>
            <a:r>
              <a:rPr lang="en-US" sz="3300" dirty="0" err="1" smtClean="0"/>
              <a:t>syonu</a:t>
            </a:r>
            <a:r>
              <a:rPr lang="en-US" sz="3300" dirty="0" smtClean="0"/>
              <a:t> </a:t>
            </a:r>
            <a:r>
              <a:rPr lang="en-US" sz="3300" dirty="0" err="1"/>
              <a:t>başkanı</a:t>
            </a:r>
            <a:r>
              <a:rPr lang="en-US" sz="3300" dirty="0"/>
              <a:t> </a:t>
            </a:r>
            <a:r>
              <a:rPr lang="en-US" sz="3300" dirty="0" err="1" smtClean="0"/>
              <a:t>nezd</a:t>
            </a:r>
            <a:r>
              <a:rPr lang="tr-TR" sz="3300" dirty="0"/>
              <a:t>i</a:t>
            </a:r>
            <a:r>
              <a:rPr lang="en-US" sz="3300" dirty="0" err="1" smtClean="0"/>
              <a:t>nde</a:t>
            </a:r>
            <a:r>
              <a:rPr lang="en-US" sz="3300" dirty="0"/>
              <a:t>, </a:t>
            </a:r>
            <a:r>
              <a:rPr lang="en-US" sz="3300" dirty="0" err="1"/>
              <a:t>sıra</a:t>
            </a:r>
            <a:r>
              <a:rPr lang="en-US" sz="3300" dirty="0"/>
              <a:t> </a:t>
            </a:r>
            <a:r>
              <a:rPr lang="en-US" sz="3300" dirty="0" err="1"/>
              <a:t>numarasına</a:t>
            </a:r>
            <a:r>
              <a:rPr lang="en-US" sz="3300" dirty="0"/>
              <a:t> </a:t>
            </a:r>
            <a:r>
              <a:rPr lang="en-US" sz="3300" dirty="0" err="1"/>
              <a:t>göre</a:t>
            </a:r>
            <a:r>
              <a:rPr lang="en-US" sz="3300" dirty="0"/>
              <a:t> </a:t>
            </a:r>
            <a:r>
              <a:rPr lang="en-US" sz="3300" dirty="0" err="1" smtClean="0"/>
              <a:t>konulacakları</a:t>
            </a:r>
            <a:r>
              <a:rPr lang="en-US" sz="3300" dirty="0" smtClean="0"/>
              <a:t> b</a:t>
            </a:r>
            <a:r>
              <a:rPr lang="tr-TR" sz="3300" dirty="0" smtClean="0"/>
              <a:t>i</a:t>
            </a:r>
            <a:r>
              <a:rPr lang="en-US" sz="3300" dirty="0" smtClean="0"/>
              <a:t>r </a:t>
            </a:r>
            <a:r>
              <a:rPr lang="en-US" sz="3300" dirty="0" err="1"/>
              <a:t>klasör</a:t>
            </a:r>
            <a:r>
              <a:rPr lang="en-US" sz="3300" dirty="0"/>
              <a:t> </a:t>
            </a:r>
            <a:r>
              <a:rPr lang="tr-TR" sz="3300" dirty="0" smtClean="0"/>
              <a:t>i</a:t>
            </a:r>
            <a:r>
              <a:rPr lang="en-US" sz="3300" dirty="0" err="1" smtClean="0"/>
              <a:t>çer</a:t>
            </a:r>
            <a:r>
              <a:rPr lang="tr-TR" sz="3300" dirty="0"/>
              <a:t>i</a:t>
            </a:r>
            <a:r>
              <a:rPr lang="en-US" sz="3300" dirty="0" smtClean="0"/>
              <a:t>s</a:t>
            </a:r>
            <a:r>
              <a:rPr lang="tr-TR" sz="3300" dirty="0" smtClean="0"/>
              <a:t>i</a:t>
            </a:r>
            <a:r>
              <a:rPr lang="en-US" sz="3300" dirty="0" err="1" smtClean="0"/>
              <a:t>nde</a:t>
            </a:r>
            <a:r>
              <a:rPr lang="en-US" sz="3300" dirty="0"/>
              <a:t>, </a:t>
            </a:r>
            <a:r>
              <a:rPr lang="en-US" sz="3300" dirty="0" err="1"/>
              <a:t>mazbut</a:t>
            </a:r>
            <a:r>
              <a:rPr lang="en-US" sz="3300" dirty="0"/>
              <a:t> </a:t>
            </a:r>
            <a:r>
              <a:rPr lang="en-US" sz="3300" dirty="0" smtClean="0"/>
              <a:t>b</a:t>
            </a:r>
            <a:r>
              <a:rPr lang="tr-TR" sz="3300" dirty="0" smtClean="0"/>
              <a:t>i</a:t>
            </a:r>
            <a:r>
              <a:rPr lang="en-US" sz="3300" dirty="0" smtClean="0"/>
              <a:t>r </a:t>
            </a:r>
            <a:r>
              <a:rPr lang="en-US" sz="3300" dirty="0" err="1"/>
              <a:t>yerde</a:t>
            </a:r>
            <a:r>
              <a:rPr lang="en-US" sz="3300" dirty="0"/>
              <a:t> </a:t>
            </a:r>
            <a:r>
              <a:rPr lang="en-US" sz="3300" dirty="0" err="1"/>
              <a:t>muhafaza</a:t>
            </a:r>
            <a:r>
              <a:rPr lang="en-US" sz="3300" dirty="0"/>
              <a:t> </a:t>
            </a:r>
            <a:r>
              <a:rPr lang="en-US" sz="3300" dirty="0" err="1" smtClean="0"/>
              <a:t>ed</a:t>
            </a:r>
            <a:r>
              <a:rPr lang="tr-TR" sz="3300" dirty="0" smtClean="0"/>
              <a:t>i</a:t>
            </a:r>
            <a:r>
              <a:rPr lang="en-US" sz="3300" dirty="0" err="1" smtClean="0"/>
              <a:t>lmeler</a:t>
            </a:r>
            <a:r>
              <a:rPr lang="tr-TR" sz="3300" dirty="0" smtClean="0"/>
              <a:t>i</a:t>
            </a:r>
            <a:r>
              <a:rPr lang="en-US" sz="3300" dirty="0" smtClean="0"/>
              <a:t>n</a:t>
            </a:r>
            <a:r>
              <a:rPr lang="tr-TR" sz="3300" dirty="0" smtClean="0"/>
              <a:t>i</a:t>
            </a:r>
            <a:r>
              <a:rPr lang="en-US" sz="3300" dirty="0" smtClean="0"/>
              <a:t> </a:t>
            </a:r>
            <a:r>
              <a:rPr lang="en-US" sz="3300" dirty="0" err="1"/>
              <a:t>sağlamak</a:t>
            </a:r>
            <a:r>
              <a:rPr lang="en-US" sz="3300" dirty="0" smtClean="0"/>
              <a:t>,</a:t>
            </a:r>
            <a:endParaRPr lang="en-US" sz="33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43396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2098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/>
              <a:t>Stajyer</a:t>
            </a:r>
            <a:r>
              <a:rPr lang="en-US" dirty="0" smtClean="0"/>
              <a:t> </a:t>
            </a:r>
            <a:r>
              <a:rPr lang="en-US" dirty="0" err="1" smtClean="0"/>
              <a:t>hâkimler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avukatların</a:t>
            </a:r>
            <a:r>
              <a:rPr lang="en-US" dirty="0" smtClean="0"/>
              <a:t> </a:t>
            </a:r>
            <a:r>
              <a:rPr lang="en-US" dirty="0" err="1" smtClean="0"/>
              <a:t>takip</a:t>
            </a:r>
            <a:r>
              <a:rPr lang="en-US" dirty="0"/>
              <a:t>, </a:t>
            </a:r>
            <a:r>
              <a:rPr lang="en-US" dirty="0" err="1" smtClean="0"/>
              <a:t>askerlik</a:t>
            </a:r>
            <a:r>
              <a:rPr lang="en-US" dirty="0" smtClean="0"/>
              <a:t> </a:t>
            </a:r>
            <a:r>
              <a:rPr lang="en-US" dirty="0" err="1" smtClean="0"/>
              <a:t>işlerine</a:t>
            </a:r>
            <a:r>
              <a:rPr lang="en-US" dirty="0" smtClean="0"/>
              <a:t> </a:t>
            </a:r>
            <a:r>
              <a:rPr lang="en-US" dirty="0" err="1" smtClean="0"/>
              <a:t>ait</a:t>
            </a:r>
            <a:r>
              <a:rPr lang="en-US" dirty="0" smtClean="0"/>
              <a:t> </a:t>
            </a:r>
            <a:r>
              <a:rPr lang="en-US" dirty="0" err="1" smtClean="0"/>
              <a:t>tecil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kadro</a:t>
            </a:r>
            <a:r>
              <a:rPr lang="en-US" dirty="0" smtClean="0"/>
              <a:t>  </a:t>
            </a:r>
            <a:r>
              <a:rPr lang="en-US" dirty="0" err="1"/>
              <a:t>defterini</a:t>
            </a:r>
            <a:r>
              <a:rPr lang="en-US" dirty="0"/>
              <a:t> </a:t>
            </a:r>
            <a:r>
              <a:rPr lang="en-US" dirty="0" err="1" smtClean="0"/>
              <a:t>tutmak</a:t>
            </a:r>
            <a:r>
              <a:rPr lang="en-US" dirty="0"/>
              <a:t>,</a:t>
            </a:r>
          </a:p>
          <a:p>
            <a:pPr algn="just"/>
            <a:r>
              <a:rPr lang="en-US" dirty="0" err="1" smtClean="0"/>
              <a:t>Komisyon</a:t>
            </a:r>
            <a:r>
              <a:rPr lang="en-US" dirty="0" smtClean="0"/>
              <a:t> </a:t>
            </a:r>
            <a:r>
              <a:rPr lang="en-US" dirty="0" err="1"/>
              <a:t>yazı</a:t>
            </a:r>
            <a:r>
              <a:rPr lang="en-US" dirty="0"/>
              <a:t> </a:t>
            </a:r>
            <a:r>
              <a:rPr lang="en-US" dirty="0" err="1"/>
              <a:t>işleri</a:t>
            </a:r>
            <a:r>
              <a:rPr lang="en-US" dirty="0"/>
              <a:t> </a:t>
            </a:r>
            <a:r>
              <a:rPr lang="en-US" dirty="0" err="1"/>
              <a:t>müdürü</a:t>
            </a:r>
            <a:r>
              <a:rPr lang="en-US" dirty="0"/>
              <a:t>, </a:t>
            </a:r>
            <a:r>
              <a:rPr lang="en-US" dirty="0" err="1"/>
              <a:t>komisyonda</a:t>
            </a:r>
            <a:r>
              <a:rPr lang="en-US" dirty="0"/>
              <a:t> </a:t>
            </a:r>
            <a:r>
              <a:rPr lang="en-US" dirty="0" err="1"/>
              <a:t>görevli</a:t>
            </a:r>
            <a:r>
              <a:rPr lang="en-US" dirty="0"/>
              <a:t> </a:t>
            </a:r>
            <a:r>
              <a:rPr lang="en-US" dirty="0" err="1"/>
              <a:t>zabıt</a:t>
            </a:r>
            <a:r>
              <a:rPr lang="en-US" dirty="0"/>
              <a:t> </a:t>
            </a:r>
            <a:r>
              <a:rPr lang="en-US" dirty="0" err="1"/>
              <a:t>kâtibi</a:t>
            </a:r>
            <a:r>
              <a:rPr lang="en-US" dirty="0"/>
              <a:t>, </a:t>
            </a:r>
            <a:r>
              <a:rPr lang="en-US" dirty="0" err="1"/>
              <a:t>memur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 smtClean="0"/>
              <a:t>yardımcı</a:t>
            </a:r>
            <a:r>
              <a:rPr lang="en-US" dirty="0" smtClean="0"/>
              <a:t> h</a:t>
            </a:r>
            <a:r>
              <a:rPr lang="tr-TR" dirty="0" smtClean="0"/>
              <a:t>i</a:t>
            </a:r>
            <a:r>
              <a:rPr lang="en-US" dirty="0" err="1" smtClean="0"/>
              <a:t>zmetler</a:t>
            </a:r>
            <a:r>
              <a:rPr lang="en-US" dirty="0" smtClean="0"/>
              <a:t> </a:t>
            </a:r>
            <a:r>
              <a:rPr lang="en-US" dirty="0" err="1" smtClean="0"/>
              <a:t>sınıfındak</a:t>
            </a:r>
            <a:r>
              <a:rPr lang="tr-TR" dirty="0" smtClean="0"/>
              <a:t>i</a:t>
            </a:r>
            <a:r>
              <a:rPr lang="en-US" dirty="0" err="1" smtClean="0"/>
              <a:t>ler</a:t>
            </a:r>
            <a:r>
              <a:rPr lang="en-US" dirty="0" smtClean="0"/>
              <a:t> </a:t>
            </a:r>
            <a:r>
              <a:rPr lang="en-US" dirty="0" err="1" smtClean="0"/>
              <a:t>dâh</a:t>
            </a:r>
            <a:r>
              <a:rPr lang="tr-TR" dirty="0" smtClean="0"/>
              <a:t>i</a:t>
            </a:r>
            <a:r>
              <a:rPr lang="en-US" dirty="0" smtClean="0"/>
              <a:t>l d</a:t>
            </a:r>
            <a:r>
              <a:rPr lang="tr-TR" dirty="0" smtClean="0"/>
              <a:t>i</a:t>
            </a:r>
            <a:r>
              <a:rPr lang="en-US" dirty="0" err="1" smtClean="0"/>
              <a:t>ğer</a:t>
            </a:r>
            <a:r>
              <a:rPr lang="en-US" dirty="0" smtClean="0"/>
              <a:t> </a:t>
            </a:r>
            <a:r>
              <a:rPr lang="en-US" dirty="0" err="1" smtClean="0"/>
              <a:t>personel</a:t>
            </a:r>
            <a:r>
              <a:rPr lang="tr-TR" dirty="0"/>
              <a:t>i</a:t>
            </a:r>
            <a:r>
              <a:rPr lang="en-US" dirty="0" smtClean="0"/>
              <a:t>n d</a:t>
            </a:r>
            <a:r>
              <a:rPr lang="tr-TR" dirty="0" smtClean="0"/>
              <a:t>i</a:t>
            </a:r>
            <a:r>
              <a:rPr lang="en-US" dirty="0" smtClean="0"/>
              <a:t>s</a:t>
            </a:r>
            <a:r>
              <a:rPr lang="tr-TR" dirty="0" smtClean="0"/>
              <a:t>i</a:t>
            </a:r>
            <a:r>
              <a:rPr lang="en-US" dirty="0" err="1" smtClean="0"/>
              <a:t>pl</a:t>
            </a:r>
            <a:r>
              <a:rPr lang="tr-TR" dirty="0" smtClean="0"/>
              <a:t>i</a:t>
            </a:r>
            <a:r>
              <a:rPr lang="en-US" dirty="0" smtClean="0"/>
              <a:t>n am</a:t>
            </a:r>
            <a:r>
              <a:rPr lang="tr-TR" dirty="0" smtClean="0"/>
              <a:t>i</a:t>
            </a:r>
            <a:r>
              <a:rPr lang="en-US" dirty="0" smtClean="0"/>
              <a:t>r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olduğundan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bunlar</a:t>
            </a:r>
            <a:r>
              <a:rPr lang="en-US" dirty="0" smtClean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smtClean="0"/>
              <a:t>ş</a:t>
            </a:r>
            <a:r>
              <a:rPr lang="tr-TR" dirty="0" smtClean="0"/>
              <a:t>i</a:t>
            </a:r>
            <a:r>
              <a:rPr lang="en-US" dirty="0" err="1" smtClean="0"/>
              <a:t>kâyet</a:t>
            </a:r>
            <a:r>
              <a:rPr lang="en-US" dirty="0" smtClean="0"/>
              <a:t> </a:t>
            </a:r>
            <a:r>
              <a:rPr lang="en-US" dirty="0" err="1"/>
              <a:t>yoluyla</a:t>
            </a:r>
            <a:r>
              <a:rPr lang="en-US" dirty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nt</a:t>
            </a:r>
            <a:r>
              <a:rPr lang="tr-TR" dirty="0" smtClean="0"/>
              <a:t>i</a:t>
            </a:r>
            <a:r>
              <a:rPr lang="en-US" dirty="0" err="1" smtClean="0"/>
              <a:t>kal</a:t>
            </a:r>
            <a:r>
              <a:rPr lang="en-US" dirty="0" smtClean="0"/>
              <a:t> </a:t>
            </a:r>
            <a:r>
              <a:rPr lang="en-US" dirty="0" err="1"/>
              <a:t>eden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doğrudan</a:t>
            </a:r>
            <a:r>
              <a:rPr lang="en-US" dirty="0"/>
              <a:t> </a:t>
            </a:r>
            <a:r>
              <a:rPr lang="en-US" dirty="0" err="1" smtClean="0"/>
              <a:t>öğrend</a:t>
            </a:r>
            <a:r>
              <a:rPr lang="tr-TR" dirty="0" smtClean="0"/>
              <a:t>i</a:t>
            </a:r>
            <a:r>
              <a:rPr lang="en-US" dirty="0" smtClean="0"/>
              <a:t>ğ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uyarma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kınama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aylıktan</a:t>
            </a:r>
            <a:r>
              <a:rPr lang="en-US" dirty="0"/>
              <a:t> </a:t>
            </a:r>
            <a:r>
              <a:rPr lang="en-US" dirty="0" err="1"/>
              <a:t>kesme</a:t>
            </a:r>
            <a:r>
              <a:rPr lang="en-US" dirty="0"/>
              <a:t> </a:t>
            </a:r>
            <a:r>
              <a:rPr lang="en-US" dirty="0" err="1"/>
              <a:t>cezalarını</a:t>
            </a:r>
            <a:r>
              <a:rPr lang="en-US" dirty="0"/>
              <a:t> </a:t>
            </a:r>
            <a:r>
              <a:rPr lang="en-US" dirty="0" err="1" smtClean="0"/>
              <a:t>gerekt</a:t>
            </a:r>
            <a:r>
              <a:rPr lang="tr-TR" dirty="0"/>
              <a:t>i</a:t>
            </a:r>
            <a:r>
              <a:rPr lang="en-US" dirty="0" smtClean="0"/>
              <a:t>r</a:t>
            </a:r>
            <a:r>
              <a:rPr lang="tr-TR" dirty="0" smtClean="0"/>
              <a:t>i</a:t>
            </a:r>
            <a:r>
              <a:rPr lang="en-US" dirty="0" smtClean="0"/>
              <a:t>r d</a:t>
            </a:r>
            <a:r>
              <a:rPr lang="tr-TR" dirty="0" smtClean="0"/>
              <a:t>i</a:t>
            </a:r>
            <a:r>
              <a:rPr lang="en-US" dirty="0" smtClean="0"/>
              <a:t>s</a:t>
            </a:r>
            <a:r>
              <a:rPr lang="tr-TR" dirty="0" smtClean="0"/>
              <a:t>i</a:t>
            </a:r>
            <a:r>
              <a:rPr lang="en-US" dirty="0" err="1" smtClean="0"/>
              <a:t>pl</a:t>
            </a:r>
            <a:r>
              <a:rPr lang="tr-TR" dirty="0" smtClean="0"/>
              <a:t>i</a:t>
            </a:r>
            <a:r>
              <a:rPr lang="en-US" dirty="0" smtClean="0"/>
              <a:t>n </a:t>
            </a:r>
            <a:r>
              <a:rPr lang="en-US" dirty="0" err="1"/>
              <a:t>suçları</a:t>
            </a:r>
            <a:r>
              <a:rPr lang="en-US" dirty="0"/>
              <a:t> </a:t>
            </a:r>
            <a:r>
              <a:rPr lang="tr-TR" dirty="0" smtClean="0"/>
              <a:t>i</a:t>
            </a:r>
            <a:r>
              <a:rPr lang="en-US" dirty="0" smtClean="0"/>
              <a:t>le </a:t>
            </a:r>
            <a:r>
              <a:rPr lang="tr-TR" dirty="0" smtClean="0"/>
              <a:t>i</a:t>
            </a:r>
            <a:r>
              <a:rPr lang="en-US" dirty="0" err="1" smtClean="0"/>
              <a:t>lg</a:t>
            </a:r>
            <a:r>
              <a:rPr lang="tr-TR" dirty="0" smtClean="0"/>
              <a:t>i</a:t>
            </a:r>
            <a:r>
              <a:rPr lang="en-US" dirty="0" smtClean="0"/>
              <a:t>l</a:t>
            </a:r>
            <a:r>
              <a:rPr lang="tr-TR" dirty="0" smtClean="0"/>
              <a:t>i</a:t>
            </a:r>
            <a:r>
              <a:rPr lang="en-US" dirty="0" smtClean="0"/>
              <a:t> d</a:t>
            </a:r>
            <a:r>
              <a:rPr lang="tr-TR" dirty="0" smtClean="0"/>
              <a:t>i</a:t>
            </a:r>
            <a:r>
              <a:rPr lang="en-US" dirty="0" smtClean="0"/>
              <a:t>s</a:t>
            </a:r>
            <a:r>
              <a:rPr lang="tr-TR" dirty="0" smtClean="0"/>
              <a:t>i</a:t>
            </a:r>
            <a:r>
              <a:rPr lang="en-US" dirty="0" err="1" smtClean="0"/>
              <a:t>pl</a:t>
            </a:r>
            <a:r>
              <a:rPr lang="tr-TR" dirty="0" smtClean="0"/>
              <a:t>i</a:t>
            </a:r>
            <a:r>
              <a:rPr lang="en-US" dirty="0" smtClean="0"/>
              <a:t>n </a:t>
            </a:r>
            <a:r>
              <a:rPr lang="en-US" dirty="0" err="1" smtClean="0"/>
              <a:t>soruşturması</a:t>
            </a:r>
            <a:r>
              <a:rPr lang="en-US" dirty="0" smtClean="0"/>
              <a:t> </a:t>
            </a:r>
            <a:r>
              <a:rPr lang="en-US" dirty="0" err="1"/>
              <a:t>yaparak</a:t>
            </a:r>
            <a:r>
              <a:rPr lang="en-US" dirty="0"/>
              <a:t> </a:t>
            </a:r>
            <a:r>
              <a:rPr lang="en-US" dirty="0" err="1" smtClean="0"/>
              <a:t>gerekt</a:t>
            </a:r>
            <a:r>
              <a:rPr lang="tr-TR" dirty="0" smtClean="0"/>
              <a:t>i</a:t>
            </a:r>
            <a:r>
              <a:rPr lang="en-US" dirty="0" smtClean="0"/>
              <a:t>ğ</a:t>
            </a:r>
            <a:r>
              <a:rPr lang="tr-TR" dirty="0" smtClean="0"/>
              <a:t>i</a:t>
            </a:r>
            <a:r>
              <a:rPr lang="en-US" dirty="0" err="1" smtClean="0"/>
              <a:t>nde</a:t>
            </a:r>
            <a:r>
              <a:rPr lang="en-US" dirty="0" smtClean="0"/>
              <a:t> d</a:t>
            </a:r>
            <a:r>
              <a:rPr lang="tr-TR" dirty="0" smtClean="0"/>
              <a:t>i</a:t>
            </a:r>
            <a:r>
              <a:rPr lang="en-US" dirty="0" smtClean="0"/>
              <a:t>s</a:t>
            </a:r>
            <a:r>
              <a:rPr lang="tr-TR" dirty="0" smtClean="0"/>
              <a:t>i</a:t>
            </a:r>
            <a:r>
              <a:rPr lang="en-US" dirty="0" err="1" smtClean="0"/>
              <a:t>pl</a:t>
            </a:r>
            <a:r>
              <a:rPr lang="tr-TR" dirty="0" smtClean="0"/>
              <a:t>i</a:t>
            </a:r>
            <a:r>
              <a:rPr lang="en-US" dirty="0" smtClean="0"/>
              <a:t>n </a:t>
            </a:r>
            <a:r>
              <a:rPr lang="en-US" dirty="0" err="1"/>
              <a:t>cezası</a:t>
            </a:r>
            <a:r>
              <a:rPr lang="en-US" dirty="0"/>
              <a:t> </a:t>
            </a:r>
            <a:r>
              <a:rPr lang="en-US" dirty="0" err="1"/>
              <a:t>vermek</a:t>
            </a:r>
            <a:r>
              <a:rPr lang="en-US" dirty="0"/>
              <a:t>,</a:t>
            </a:r>
          </a:p>
          <a:p>
            <a:pPr algn="just"/>
            <a:r>
              <a:rPr lang="en-US" dirty="0" smtClean="0"/>
              <a:t>UYAP </a:t>
            </a:r>
            <a:r>
              <a:rPr lang="en-US" dirty="0" err="1"/>
              <a:t>kapsamında</a:t>
            </a:r>
            <a:r>
              <a:rPr lang="en-US" dirty="0"/>
              <a:t>, </a:t>
            </a:r>
            <a:r>
              <a:rPr lang="en-US" dirty="0" err="1"/>
              <a:t>personel</a:t>
            </a:r>
            <a:r>
              <a:rPr lang="en-US" dirty="0"/>
              <a:t> </a:t>
            </a:r>
            <a:r>
              <a:rPr lang="en-US" dirty="0" err="1"/>
              <a:t>görevlendirme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görevlendirme</a:t>
            </a:r>
            <a:r>
              <a:rPr lang="en-US" dirty="0"/>
              <a:t> </a:t>
            </a:r>
            <a:r>
              <a:rPr lang="en-US" dirty="0" err="1"/>
              <a:t>iptal</a:t>
            </a:r>
            <a:r>
              <a:rPr lang="en-US" dirty="0"/>
              <a:t> </a:t>
            </a:r>
            <a:r>
              <a:rPr lang="en-US" dirty="0" err="1"/>
              <a:t>işlemleri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iş</a:t>
            </a:r>
            <a:r>
              <a:rPr lang="en-US" dirty="0"/>
              <a:t> </a:t>
            </a:r>
            <a:r>
              <a:rPr lang="en-US" dirty="0" err="1" smtClean="0"/>
              <a:t>akışı</a:t>
            </a:r>
            <a:r>
              <a:rPr lang="en-US" dirty="0" smtClean="0"/>
              <a:t> </a:t>
            </a:r>
            <a:r>
              <a:rPr lang="en-US" dirty="0" err="1"/>
              <a:t>aktarma</a:t>
            </a:r>
            <a:r>
              <a:rPr lang="en-US" dirty="0"/>
              <a:t>  </a:t>
            </a:r>
            <a:r>
              <a:rPr lang="en-US" dirty="0" err="1" smtClean="0"/>
              <a:t>şlemler</a:t>
            </a:r>
            <a:r>
              <a:rPr lang="tr-TR" dirty="0" smtClean="0"/>
              <a:t>i</a:t>
            </a:r>
            <a:r>
              <a:rPr lang="en-US" dirty="0" smtClean="0"/>
              <a:t>n  </a:t>
            </a:r>
            <a:r>
              <a:rPr lang="en-US" dirty="0" err="1" smtClean="0"/>
              <a:t>yapab</a:t>
            </a:r>
            <a:r>
              <a:rPr lang="tr-TR" dirty="0"/>
              <a:t>i</a:t>
            </a:r>
            <a:r>
              <a:rPr lang="en-US" dirty="0" err="1" smtClean="0"/>
              <a:t>len</a:t>
            </a:r>
            <a:r>
              <a:rPr lang="en-US" dirty="0" smtClean="0"/>
              <a:t> </a:t>
            </a:r>
            <a:r>
              <a:rPr lang="en-US" dirty="0" err="1" smtClean="0"/>
              <a:t>nöbetç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hâk</a:t>
            </a:r>
            <a:r>
              <a:rPr lang="tr-TR" dirty="0" smtClean="0"/>
              <a:t>i</a:t>
            </a:r>
            <a:r>
              <a:rPr lang="en-US" dirty="0" smtClean="0"/>
              <a:t>m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savcılara</a:t>
            </a:r>
            <a:r>
              <a:rPr lang="en-US" dirty="0"/>
              <a:t> UYAP </a:t>
            </a:r>
            <a:r>
              <a:rPr lang="en-US" dirty="0" err="1" smtClean="0"/>
              <a:t>yetk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rolü</a:t>
            </a:r>
            <a:r>
              <a:rPr lang="tr-TR" dirty="0" smtClean="0"/>
              <a:t> </a:t>
            </a:r>
            <a:r>
              <a:rPr lang="en-US" dirty="0" err="1" smtClean="0"/>
              <a:t>vereb</a:t>
            </a:r>
            <a:r>
              <a:rPr lang="tr-TR" dirty="0" smtClean="0"/>
              <a:t>i</a:t>
            </a:r>
            <a:r>
              <a:rPr lang="en-US" dirty="0" err="1" smtClean="0"/>
              <a:t>len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görev</a:t>
            </a:r>
            <a:r>
              <a:rPr lang="tr-TR" dirty="0" smtClean="0"/>
              <a:t> </a:t>
            </a:r>
            <a:r>
              <a:rPr lang="en-US" dirty="0" smtClean="0"/>
              <a:t>b</a:t>
            </a:r>
            <a:r>
              <a:rPr lang="tr-TR" dirty="0" smtClean="0"/>
              <a:t>i</a:t>
            </a:r>
            <a:r>
              <a:rPr lang="en-US" dirty="0" smtClean="0"/>
              <a:t>t</a:t>
            </a:r>
            <a:r>
              <a:rPr lang="tr-TR" dirty="0" smtClean="0"/>
              <a:t>i</a:t>
            </a:r>
            <a:r>
              <a:rPr lang="en-US" dirty="0" smtClean="0"/>
              <a:t>m</a:t>
            </a:r>
            <a:r>
              <a:rPr lang="tr-TR" dirty="0" smtClean="0"/>
              <a:t>i</a:t>
            </a:r>
            <a:r>
              <a:rPr lang="en-US" dirty="0" err="1" smtClean="0"/>
              <a:t>nde</a:t>
            </a:r>
            <a:r>
              <a:rPr lang="en-US" dirty="0" smtClean="0"/>
              <a:t> </a:t>
            </a:r>
            <a:r>
              <a:rPr lang="en-US" dirty="0"/>
              <a:t>de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 smtClean="0"/>
              <a:t>yetk</a:t>
            </a:r>
            <a:r>
              <a:rPr lang="tr-TR" dirty="0" smtClean="0"/>
              <a:t>i</a:t>
            </a:r>
            <a:r>
              <a:rPr lang="en-US" dirty="0" err="1" smtClean="0"/>
              <a:t>ler</a:t>
            </a:r>
            <a:r>
              <a:rPr lang="en-US" dirty="0" smtClean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ptal</a:t>
            </a:r>
            <a:r>
              <a:rPr lang="en-US" dirty="0" smtClean="0"/>
              <a:t> </a:t>
            </a:r>
            <a:r>
              <a:rPr lang="en-US" dirty="0" err="1" smtClean="0"/>
              <a:t>edeb</a:t>
            </a:r>
            <a:r>
              <a:rPr lang="tr-TR" dirty="0" smtClean="0"/>
              <a:t>i</a:t>
            </a:r>
            <a:r>
              <a:rPr lang="en-US" dirty="0" err="1" smtClean="0"/>
              <a:t>len</a:t>
            </a:r>
            <a:r>
              <a:rPr lang="en-US" dirty="0" smtClean="0"/>
              <a:t> </a:t>
            </a:r>
            <a:r>
              <a:rPr lang="en-US" dirty="0" err="1"/>
              <a:t>uzman</a:t>
            </a:r>
            <a:r>
              <a:rPr lang="en-US" dirty="0"/>
              <a:t> </a:t>
            </a:r>
            <a:r>
              <a:rPr lang="en-US" dirty="0" err="1"/>
              <a:t>kullanıcılara</a:t>
            </a:r>
            <a:r>
              <a:rPr lang="en-US" dirty="0"/>
              <a:t> </a:t>
            </a:r>
            <a:r>
              <a:rPr lang="en-US" dirty="0" err="1" smtClean="0"/>
              <a:t>bu</a:t>
            </a:r>
            <a:r>
              <a:rPr lang="tr-TR" dirty="0" smtClean="0"/>
              <a:t> </a:t>
            </a:r>
            <a:r>
              <a:rPr lang="en-US" dirty="0" err="1" smtClean="0"/>
              <a:t>görevler</a:t>
            </a:r>
            <a:r>
              <a:rPr lang="tr-TR" dirty="0" smtClean="0"/>
              <a:t>i</a:t>
            </a:r>
            <a:r>
              <a:rPr lang="en-US" dirty="0" smtClean="0"/>
              <a:t>n </a:t>
            </a:r>
            <a:r>
              <a:rPr lang="en-US" dirty="0" err="1" smtClean="0"/>
              <a:t>yer</a:t>
            </a:r>
            <a:r>
              <a:rPr lang="tr-TR" dirty="0" smtClean="0"/>
              <a:t>i</a:t>
            </a:r>
            <a:r>
              <a:rPr lang="en-US" dirty="0" smtClean="0"/>
              <a:t>ne get</a:t>
            </a:r>
            <a:r>
              <a:rPr lang="tr-TR" dirty="0" smtClean="0"/>
              <a:t>i</a:t>
            </a:r>
            <a:r>
              <a:rPr lang="en-US" dirty="0" err="1" smtClean="0"/>
              <a:t>reb</a:t>
            </a:r>
            <a:r>
              <a:rPr lang="tr-TR" dirty="0" smtClean="0"/>
              <a:t>i</a:t>
            </a:r>
            <a:r>
              <a:rPr lang="en-US" dirty="0" err="1" smtClean="0"/>
              <a:t>lmeler</a:t>
            </a:r>
            <a:r>
              <a:rPr lang="tr-TR" dirty="0" smtClean="0"/>
              <a:t>i</a:t>
            </a:r>
            <a:r>
              <a:rPr lang="en-US" dirty="0" smtClean="0"/>
              <a:t>  </a:t>
            </a:r>
            <a:r>
              <a:rPr lang="tr-TR" dirty="0" smtClean="0"/>
              <a:t>i</a:t>
            </a:r>
            <a:r>
              <a:rPr lang="en-US" dirty="0" smtClean="0"/>
              <a:t>ç</a:t>
            </a:r>
            <a:r>
              <a:rPr lang="tr-TR" dirty="0" smtClean="0"/>
              <a:t>i</a:t>
            </a:r>
            <a:r>
              <a:rPr lang="en-US" dirty="0" smtClean="0"/>
              <a:t>n </a:t>
            </a:r>
            <a:r>
              <a:rPr lang="en-US" dirty="0" err="1"/>
              <a:t>yazılı</a:t>
            </a:r>
            <a:r>
              <a:rPr lang="en-US" dirty="0"/>
              <a:t>, </a:t>
            </a:r>
            <a:r>
              <a:rPr lang="en-US" dirty="0" err="1" smtClean="0"/>
              <a:t>em</a:t>
            </a:r>
            <a:r>
              <a:rPr lang="tr-TR" dirty="0"/>
              <a:t>i</a:t>
            </a:r>
            <a:r>
              <a:rPr lang="en-US" dirty="0" smtClean="0"/>
              <a:t>r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 smtClean="0"/>
              <a:t>tal</a:t>
            </a:r>
            <a:r>
              <a:rPr lang="tr-TR" dirty="0" smtClean="0"/>
              <a:t>i</a:t>
            </a:r>
            <a:r>
              <a:rPr lang="en-US" dirty="0" smtClean="0"/>
              <a:t>mat </a:t>
            </a:r>
            <a:r>
              <a:rPr lang="en-US" dirty="0" err="1"/>
              <a:t>vermek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57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>
            <a:noAutofit/>
          </a:bodyPr>
          <a:lstStyle/>
          <a:p>
            <a:r>
              <a:rPr lang="en-US" sz="3600" b="1" dirty="0" err="1" smtClean="0"/>
              <a:t>Adl</a:t>
            </a:r>
            <a:r>
              <a:rPr lang="tr-TR" sz="3600" b="1" dirty="0" smtClean="0"/>
              <a:t>i</a:t>
            </a:r>
            <a:r>
              <a:rPr lang="en-US" sz="3600" b="1" dirty="0" smtClean="0"/>
              <a:t> </a:t>
            </a:r>
            <a:r>
              <a:rPr lang="en-US" sz="3600" b="1" dirty="0" err="1"/>
              <a:t>Yargı</a:t>
            </a:r>
            <a:r>
              <a:rPr lang="en-US" sz="3600" b="1" dirty="0"/>
              <a:t> İlk </a:t>
            </a:r>
            <a:r>
              <a:rPr lang="en-US" sz="3600" b="1" dirty="0" err="1"/>
              <a:t>Derece</a:t>
            </a:r>
            <a:r>
              <a:rPr lang="en-US" sz="3600" b="1" dirty="0"/>
              <a:t> </a:t>
            </a:r>
            <a:r>
              <a:rPr lang="en-US" sz="3600" b="1" dirty="0" err="1"/>
              <a:t>Mahkemeler</a:t>
            </a:r>
            <a:r>
              <a:rPr lang="en-US" sz="3600" b="1" dirty="0"/>
              <a:t> </a:t>
            </a:r>
            <a:r>
              <a:rPr lang="en-US" sz="3600" b="1" dirty="0" err="1" smtClean="0"/>
              <a:t>Adalet</a:t>
            </a:r>
            <a:r>
              <a:rPr lang="tr-TR" sz="3600" b="1" dirty="0"/>
              <a:t> </a:t>
            </a:r>
            <a:r>
              <a:rPr lang="en-US" sz="3600" b="1" dirty="0" err="1" smtClean="0"/>
              <a:t>Kom</a:t>
            </a:r>
            <a:r>
              <a:rPr lang="tr-TR" sz="3600" b="1" dirty="0"/>
              <a:t>i</a:t>
            </a:r>
            <a:r>
              <a:rPr lang="en-US" sz="3600" b="1" dirty="0" err="1" smtClean="0"/>
              <a:t>syonu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Yazı</a:t>
            </a:r>
            <a:r>
              <a:rPr lang="tr-TR" sz="3600" b="1" dirty="0" smtClean="0"/>
              <a:t> </a:t>
            </a:r>
            <a:r>
              <a:rPr lang="en-US" sz="3600" b="1" dirty="0" err="1" smtClean="0"/>
              <a:t>İşler</a:t>
            </a:r>
            <a:r>
              <a:rPr lang="tr-TR" sz="3600" b="1" dirty="0" smtClean="0"/>
              <a:t>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Müdürünün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Görevler</a:t>
            </a:r>
            <a:r>
              <a:rPr lang="tr-TR" sz="3600" b="1" dirty="0" smtClean="0"/>
              <a:t>i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4855831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İdar</a:t>
            </a:r>
            <a:r>
              <a:rPr lang="tr-TR" b="1" dirty="0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İşler</a:t>
            </a:r>
            <a:r>
              <a:rPr lang="en-US" b="1" dirty="0" smtClean="0"/>
              <a:t> </a:t>
            </a:r>
            <a:r>
              <a:rPr lang="en-US" b="1" dirty="0" err="1"/>
              <a:t>Müdürünün</a:t>
            </a:r>
            <a:r>
              <a:rPr lang="en-US" b="1" dirty="0"/>
              <a:t> </a:t>
            </a:r>
            <a:r>
              <a:rPr lang="en-US" b="1" dirty="0" err="1" smtClean="0"/>
              <a:t>Görevler</a:t>
            </a:r>
            <a:r>
              <a:rPr lang="tr-TR" b="1" dirty="0" smtClean="0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en-US" dirty="0" err="1" smtClean="0"/>
              <a:t>Ağır</a:t>
            </a:r>
            <a:r>
              <a:rPr lang="en-US" dirty="0" smtClean="0"/>
              <a:t> </a:t>
            </a:r>
            <a:r>
              <a:rPr lang="en-US" dirty="0" err="1"/>
              <a:t>ceza</a:t>
            </a:r>
            <a:r>
              <a:rPr lang="en-US" dirty="0"/>
              <a:t> </a:t>
            </a:r>
            <a:r>
              <a:rPr lang="en-US" dirty="0" err="1" smtClean="0"/>
              <a:t>mahkemeler</a:t>
            </a:r>
            <a:r>
              <a:rPr lang="tr-TR" dirty="0" smtClean="0"/>
              <a:t>i</a:t>
            </a:r>
            <a:r>
              <a:rPr lang="en-US" dirty="0" err="1" smtClean="0"/>
              <a:t>nde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tr-TR" dirty="0" smtClean="0"/>
              <a:t>i</a:t>
            </a:r>
            <a:r>
              <a:rPr lang="en-US" dirty="0" smtClean="0"/>
              <a:t>ş </a:t>
            </a:r>
            <a:r>
              <a:rPr lang="en-US" dirty="0" err="1" smtClean="0"/>
              <a:t>çok</a:t>
            </a:r>
            <a:r>
              <a:rPr lang="en-US" dirty="0" smtClean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smtClean="0"/>
              <a:t>b</a:t>
            </a:r>
            <a:r>
              <a:rPr lang="tr-TR" dirty="0" smtClean="0"/>
              <a:t>i</a:t>
            </a:r>
            <a:r>
              <a:rPr lang="en-US" dirty="0" smtClean="0"/>
              <a:t>r </a:t>
            </a:r>
            <a:r>
              <a:rPr lang="en-US" dirty="0" err="1"/>
              <a:t>kısım</a:t>
            </a:r>
            <a:r>
              <a:rPr lang="en-US" dirty="0"/>
              <a:t>  </a:t>
            </a:r>
            <a:r>
              <a:rPr lang="tr-TR" dirty="0" smtClean="0"/>
              <a:t>i</a:t>
            </a:r>
            <a:r>
              <a:rPr lang="en-US" dirty="0" err="1" smtClean="0"/>
              <a:t>lçe</a:t>
            </a:r>
            <a:r>
              <a:rPr lang="en-US" dirty="0" smtClean="0"/>
              <a:t> </a:t>
            </a:r>
            <a:r>
              <a:rPr lang="en-US" dirty="0" err="1" smtClean="0"/>
              <a:t>adl</a:t>
            </a:r>
            <a:r>
              <a:rPr lang="tr-TR" dirty="0" smtClean="0"/>
              <a:t>i</a:t>
            </a:r>
            <a:r>
              <a:rPr lang="en-US" dirty="0" err="1" smtClean="0"/>
              <a:t>yeler</a:t>
            </a:r>
            <a:r>
              <a:rPr lang="tr-TR" dirty="0" smtClean="0"/>
              <a:t>i</a:t>
            </a:r>
            <a:r>
              <a:rPr lang="en-US" dirty="0" err="1" smtClean="0"/>
              <a:t>nde</a:t>
            </a:r>
            <a:r>
              <a:rPr lang="en-US" dirty="0"/>
              <a:t>, </a:t>
            </a:r>
            <a:r>
              <a:rPr lang="en-US" dirty="0" err="1" smtClean="0"/>
              <a:t>Cumhur</a:t>
            </a:r>
            <a:r>
              <a:rPr lang="tr-TR" dirty="0" smtClean="0"/>
              <a:t>i</a:t>
            </a:r>
            <a:r>
              <a:rPr lang="en-US" dirty="0" smtClean="0"/>
              <a:t>yet </a:t>
            </a:r>
            <a:r>
              <a:rPr lang="en-US" dirty="0" err="1" smtClean="0"/>
              <a:t>başsavcılığının</a:t>
            </a:r>
            <a:r>
              <a:rPr lang="en-US" dirty="0" smtClean="0"/>
              <a:t>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şler</a:t>
            </a:r>
            <a:r>
              <a:rPr lang="tr-TR" dirty="0" smtClean="0"/>
              <a:t>i</a:t>
            </a:r>
            <a:r>
              <a:rPr lang="en-US" dirty="0" smtClean="0"/>
              <a:t>ne </a:t>
            </a:r>
            <a:r>
              <a:rPr lang="en-US" dirty="0" err="1"/>
              <a:t>yardım</a:t>
            </a:r>
            <a:r>
              <a:rPr lang="en-US" dirty="0"/>
              <a:t> </a:t>
            </a:r>
            <a:r>
              <a:rPr lang="en-US" dirty="0" err="1"/>
              <a:t>etmek</a:t>
            </a:r>
            <a:r>
              <a:rPr lang="en-US" dirty="0"/>
              <a:t> </a:t>
            </a:r>
            <a:r>
              <a:rPr lang="en-US" dirty="0" err="1"/>
              <a:t>üzere</a:t>
            </a:r>
            <a:r>
              <a:rPr lang="en-US" dirty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darî</a:t>
            </a:r>
            <a:r>
              <a:rPr lang="en-US" dirty="0" smtClean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şler</a:t>
            </a:r>
            <a:r>
              <a:rPr lang="en-US" dirty="0" smtClean="0"/>
              <a:t> </a:t>
            </a:r>
            <a:r>
              <a:rPr lang="en-US" dirty="0" err="1"/>
              <a:t>müdürlüğü</a:t>
            </a:r>
            <a:r>
              <a:rPr lang="en-US" dirty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hdas</a:t>
            </a:r>
            <a:r>
              <a:rPr lang="en-US" dirty="0" smtClean="0"/>
              <a:t> </a:t>
            </a:r>
            <a:r>
              <a:rPr lang="en-US" dirty="0" err="1" smtClean="0"/>
              <a:t>ed</a:t>
            </a:r>
            <a:r>
              <a:rPr lang="tr-TR" dirty="0" smtClean="0"/>
              <a:t>i</a:t>
            </a:r>
            <a:r>
              <a:rPr lang="en-US" dirty="0" smtClean="0"/>
              <a:t>lm</a:t>
            </a:r>
            <a:r>
              <a:rPr lang="tr-TR" dirty="0" smtClean="0"/>
              <a:t>i</a:t>
            </a:r>
            <a:r>
              <a:rPr lang="en-US" dirty="0" err="1" smtClean="0"/>
              <a:t>şt</a:t>
            </a:r>
            <a:r>
              <a:rPr lang="tr-TR" dirty="0" smtClean="0"/>
              <a:t>i</a:t>
            </a:r>
            <a:r>
              <a:rPr lang="en-US" dirty="0" smtClean="0"/>
              <a:t>r</a:t>
            </a:r>
            <a:r>
              <a:rPr lang="en-US" dirty="0"/>
              <a:t>. </a:t>
            </a:r>
            <a:r>
              <a:rPr lang="en-US" dirty="0" err="1"/>
              <a:t>İdarî</a:t>
            </a:r>
            <a:r>
              <a:rPr lang="en-US" dirty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şler</a:t>
            </a:r>
            <a:r>
              <a:rPr lang="en-US" dirty="0" smtClean="0"/>
              <a:t> </a:t>
            </a:r>
            <a:r>
              <a:rPr lang="en-US" dirty="0" err="1"/>
              <a:t>müdürünün</a:t>
            </a:r>
            <a:r>
              <a:rPr lang="en-US" dirty="0"/>
              <a:t> </a:t>
            </a:r>
            <a:r>
              <a:rPr lang="en-US" dirty="0" err="1"/>
              <a:t>bulunmadığı</a:t>
            </a:r>
            <a:r>
              <a:rPr lang="en-US" dirty="0"/>
              <a:t> </a:t>
            </a:r>
            <a:r>
              <a:rPr lang="en-US" dirty="0" err="1" smtClean="0"/>
              <a:t>adl</a:t>
            </a:r>
            <a:r>
              <a:rPr lang="tr-TR" dirty="0" smtClean="0"/>
              <a:t>i</a:t>
            </a:r>
            <a:r>
              <a:rPr lang="en-US" dirty="0" err="1" smtClean="0"/>
              <a:t>yelerde</a:t>
            </a:r>
            <a:r>
              <a:rPr lang="en-US" dirty="0" smtClean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görev</a:t>
            </a:r>
            <a:r>
              <a:rPr lang="en-US" dirty="0"/>
              <a:t> </a:t>
            </a:r>
            <a:r>
              <a:rPr lang="en-US" dirty="0" err="1" smtClean="0"/>
              <a:t>genell</a:t>
            </a:r>
            <a:r>
              <a:rPr lang="tr-TR" dirty="0" smtClean="0"/>
              <a:t>i</a:t>
            </a:r>
            <a:r>
              <a:rPr lang="en-US" dirty="0" err="1" smtClean="0"/>
              <a:t>kle</a:t>
            </a:r>
            <a:r>
              <a:rPr lang="en-US" dirty="0" smtClean="0"/>
              <a:t> </a:t>
            </a:r>
            <a:r>
              <a:rPr lang="en-US" dirty="0" err="1"/>
              <a:t>kasa</a:t>
            </a:r>
            <a:r>
              <a:rPr lang="en-US" dirty="0"/>
              <a:t> </a:t>
            </a:r>
            <a:r>
              <a:rPr lang="en-US" dirty="0" err="1"/>
              <a:t>hesabına</a:t>
            </a:r>
            <a:r>
              <a:rPr lang="en-US" dirty="0"/>
              <a:t> </a:t>
            </a:r>
            <a:r>
              <a:rPr lang="en-US" dirty="0" err="1"/>
              <a:t>bakan</a:t>
            </a:r>
            <a:r>
              <a:rPr lang="en-US" dirty="0"/>
              <a:t> </a:t>
            </a:r>
            <a:r>
              <a:rPr lang="en-US" dirty="0" err="1"/>
              <a:t>yazı</a:t>
            </a:r>
            <a:r>
              <a:rPr lang="en-US" dirty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şler</a:t>
            </a:r>
            <a:r>
              <a:rPr lang="en-US" dirty="0" smtClean="0"/>
              <a:t> </a:t>
            </a:r>
            <a:r>
              <a:rPr lang="en-US" dirty="0" err="1" smtClean="0"/>
              <a:t>müdürler</a:t>
            </a:r>
            <a:r>
              <a:rPr lang="tr-TR" dirty="0"/>
              <a:t>i</a:t>
            </a:r>
            <a:r>
              <a:rPr lang="en-US" dirty="0" smtClean="0"/>
              <a:t> </a:t>
            </a:r>
            <a:r>
              <a:rPr lang="en-US" dirty="0" err="1"/>
              <a:t>tarafından</a:t>
            </a:r>
            <a:r>
              <a:rPr lang="en-US" dirty="0"/>
              <a:t> </a:t>
            </a:r>
            <a:r>
              <a:rPr lang="en-US" dirty="0" err="1" smtClean="0"/>
              <a:t>yer</a:t>
            </a:r>
            <a:r>
              <a:rPr lang="tr-TR" dirty="0" smtClean="0"/>
              <a:t>i</a:t>
            </a:r>
            <a:r>
              <a:rPr lang="en-US" dirty="0" smtClean="0"/>
              <a:t>ne get</a:t>
            </a:r>
            <a:r>
              <a:rPr lang="tr-TR" dirty="0" smtClean="0"/>
              <a:t>i</a:t>
            </a:r>
            <a:r>
              <a:rPr lang="en-US" dirty="0" smtClean="0"/>
              <a:t>r</a:t>
            </a:r>
            <a:r>
              <a:rPr lang="tr-TR" dirty="0" smtClean="0"/>
              <a:t>i</a:t>
            </a:r>
            <a:r>
              <a:rPr lang="en-US" dirty="0" smtClean="0"/>
              <a:t>l</a:t>
            </a:r>
            <a:r>
              <a:rPr lang="tr-TR" dirty="0" smtClean="0"/>
              <a:t>i</a:t>
            </a:r>
            <a:r>
              <a:rPr lang="en-US" dirty="0" smtClean="0"/>
              <a:t>r</a:t>
            </a:r>
            <a:r>
              <a:rPr lang="en-US" dirty="0"/>
              <a:t>.</a:t>
            </a:r>
          </a:p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en-US" dirty="0" err="1" smtClean="0"/>
              <a:t>İdar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şler</a:t>
            </a:r>
            <a:r>
              <a:rPr lang="en-US" dirty="0" smtClean="0"/>
              <a:t> </a:t>
            </a:r>
            <a:r>
              <a:rPr lang="en-US" dirty="0" err="1"/>
              <a:t>müdürünün</a:t>
            </a:r>
            <a:r>
              <a:rPr lang="en-US" dirty="0"/>
              <a:t> </a:t>
            </a:r>
            <a:r>
              <a:rPr lang="en-US" dirty="0" err="1"/>
              <a:t>başlıca</a:t>
            </a:r>
            <a:r>
              <a:rPr lang="en-US" dirty="0"/>
              <a:t> </a:t>
            </a:r>
            <a:r>
              <a:rPr lang="en-US" dirty="0" err="1" smtClean="0"/>
              <a:t>görevler</a:t>
            </a:r>
            <a:r>
              <a:rPr lang="tr-TR" dirty="0" smtClean="0"/>
              <a:t>i</a:t>
            </a:r>
            <a:r>
              <a:rPr lang="en-US" dirty="0" smtClean="0"/>
              <a:t>n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şu</a:t>
            </a:r>
            <a:r>
              <a:rPr lang="en-US" dirty="0" smtClean="0"/>
              <a:t> </a:t>
            </a:r>
            <a:r>
              <a:rPr lang="en-US" dirty="0" err="1" smtClean="0"/>
              <a:t>şek</a:t>
            </a:r>
            <a:r>
              <a:rPr lang="tr-TR" dirty="0" smtClean="0"/>
              <a:t>i</a:t>
            </a:r>
            <a:r>
              <a:rPr lang="en-US" dirty="0" err="1" smtClean="0"/>
              <a:t>lde</a:t>
            </a:r>
            <a:r>
              <a:rPr lang="en-US" dirty="0" smtClean="0"/>
              <a:t> </a:t>
            </a:r>
            <a:r>
              <a:rPr lang="en-US" dirty="0" err="1" smtClean="0"/>
              <a:t>sıralayab</a:t>
            </a:r>
            <a:r>
              <a:rPr lang="tr-TR" dirty="0" smtClean="0"/>
              <a:t>i</a:t>
            </a:r>
            <a:r>
              <a:rPr lang="en-US" dirty="0" smtClean="0"/>
              <a:t>l</a:t>
            </a:r>
            <a:r>
              <a:rPr lang="tr-TR" dirty="0" smtClean="0"/>
              <a:t>i</a:t>
            </a:r>
            <a:r>
              <a:rPr lang="en-US" dirty="0" smtClean="0"/>
              <a:t>r</a:t>
            </a:r>
            <a:r>
              <a:rPr lang="tr-TR" dirty="0" smtClean="0"/>
              <a:t>i</a:t>
            </a:r>
            <a:r>
              <a:rPr lang="en-US" dirty="0" smtClean="0"/>
              <a:t>z</a:t>
            </a:r>
            <a:r>
              <a:rPr lang="en-US" dirty="0"/>
              <a:t>:</a:t>
            </a:r>
          </a:p>
          <a:p>
            <a:pPr algn="just"/>
            <a:r>
              <a:rPr lang="en-US" dirty="0" err="1" smtClean="0"/>
              <a:t>İdari</a:t>
            </a:r>
            <a:r>
              <a:rPr lang="en-US" dirty="0" smtClean="0"/>
              <a:t> </a:t>
            </a:r>
            <a:r>
              <a:rPr lang="en-US" dirty="0" err="1"/>
              <a:t>işler</a:t>
            </a:r>
            <a:r>
              <a:rPr lang="en-US" dirty="0"/>
              <a:t> </a:t>
            </a:r>
            <a:r>
              <a:rPr lang="en-US" dirty="0" err="1"/>
              <a:t>müdürü</a:t>
            </a:r>
            <a:r>
              <a:rPr lang="en-US" dirty="0"/>
              <a:t>, 5018 </a:t>
            </a:r>
            <a:r>
              <a:rPr lang="en-US" dirty="0" err="1"/>
              <a:t>Sayılı</a:t>
            </a:r>
            <a:r>
              <a:rPr lang="en-US" dirty="0"/>
              <a:t> </a:t>
            </a:r>
            <a:r>
              <a:rPr lang="en-US" dirty="0" err="1"/>
              <a:t>Kamu</a:t>
            </a:r>
            <a:r>
              <a:rPr lang="en-US" dirty="0"/>
              <a:t> Mali </a:t>
            </a:r>
            <a:r>
              <a:rPr lang="en-US" dirty="0" err="1"/>
              <a:t>Yönetimi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Kanunu</a:t>
            </a:r>
            <a:r>
              <a:rPr lang="en-US" dirty="0"/>
              <a:t> </a:t>
            </a:r>
            <a:r>
              <a:rPr lang="en-US" dirty="0" err="1" smtClean="0"/>
              <a:t>kapsamında</a:t>
            </a:r>
            <a:r>
              <a:rPr lang="en-US" dirty="0" smtClean="0"/>
              <a:t> </a:t>
            </a:r>
            <a:r>
              <a:rPr lang="en-US" dirty="0" err="1"/>
              <a:t>tahakkuk</a:t>
            </a:r>
            <a:r>
              <a:rPr lang="en-US" dirty="0"/>
              <a:t> </a:t>
            </a:r>
            <a:r>
              <a:rPr lang="en-US" dirty="0" err="1"/>
              <a:t>memurudur</a:t>
            </a:r>
            <a:r>
              <a:rPr lang="en-US" dirty="0"/>
              <a:t>. </a:t>
            </a:r>
            <a:r>
              <a:rPr lang="en-US" dirty="0" err="1"/>
              <a:t>Yasal</a:t>
            </a:r>
            <a:r>
              <a:rPr lang="en-US" dirty="0"/>
              <a:t> </a:t>
            </a:r>
            <a:r>
              <a:rPr lang="en-US" dirty="0" err="1"/>
              <a:t>şartlar</a:t>
            </a:r>
            <a:r>
              <a:rPr lang="en-US" dirty="0"/>
              <a:t> </a:t>
            </a:r>
            <a:r>
              <a:rPr lang="en-US" dirty="0" err="1" smtClean="0"/>
              <a:t>dâhl</a:t>
            </a:r>
            <a:r>
              <a:rPr lang="tr-TR" dirty="0" smtClean="0"/>
              <a:t>i</a:t>
            </a:r>
            <a:r>
              <a:rPr lang="en-US" dirty="0" err="1" smtClean="0"/>
              <a:t>nde</a:t>
            </a:r>
            <a:r>
              <a:rPr lang="en-US" dirty="0" smtClean="0"/>
              <a:t> </a:t>
            </a:r>
            <a:r>
              <a:rPr lang="en-US" dirty="0" err="1" smtClean="0"/>
              <a:t>adl</a:t>
            </a:r>
            <a:r>
              <a:rPr lang="tr-TR" dirty="0" smtClean="0"/>
              <a:t>i</a:t>
            </a:r>
            <a:r>
              <a:rPr lang="en-US" dirty="0" smtClean="0"/>
              <a:t>yen</a:t>
            </a:r>
            <a:r>
              <a:rPr lang="tr-TR" dirty="0" smtClean="0"/>
              <a:t>i</a:t>
            </a:r>
            <a:r>
              <a:rPr lang="en-US" dirty="0" smtClean="0"/>
              <a:t>n </a:t>
            </a:r>
            <a:r>
              <a:rPr lang="tr-TR" dirty="0" smtClean="0"/>
              <a:t>i</a:t>
            </a:r>
            <a:r>
              <a:rPr lang="en-US" dirty="0" err="1" smtClean="0"/>
              <a:t>ht</a:t>
            </a:r>
            <a:r>
              <a:rPr lang="tr-TR" dirty="0"/>
              <a:t>i</a:t>
            </a:r>
            <a:r>
              <a:rPr lang="en-US" dirty="0" err="1" smtClean="0"/>
              <a:t>yacı</a:t>
            </a:r>
            <a:r>
              <a:rPr lang="en-US" dirty="0" smtClean="0"/>
              <a:t> </a:t>
            </a:r>
            <a:r>
              <a:rPr lang="en-US" dirty="0" err="1"/>
              <a:t>olan</a:t>
            </a:r>
            <a:r>
              <a:rPr lang="en-US" dirty="0"/>
              <a:t> </a:t>
            </a:r>
            <a:r>
              <a:rPr lang="en-US" dirty="0" smtClean="0"/>
              <a:t>mal</a:t>
            </a:r>
            <a:r>
              <a:rPr lang="tr-TR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h</a:t>
            </a:r>
            <a:r>
              <a:rPr lang="tr-TR" dirty="0" smtClean="0"/>
              <a:t>i</a:t>
            </a:r>
            <a:r>
              <a:rPr lang="en-US" dirty="0" err="1" smtClean="0"/>
              <a:t>zmet</a:t>
            </a:r>
            <a:r>
              <a:rPr lang="en-US" dirty="0" smtClean="0"/>
              <a:t> </a:t>
            </a:r>
            <a:r>
              <a:rPr lang="en-US" dirty="0" err="1"/>
              <a:t>alımlarını</a:t>
            </a:r>
            <a:r>
              <a:rPr lang="en-US" dirty="0"/>
              <a:t> </a:t>
            </a:r>
            <a:r>
              <a:rPr lang="en-US" dirty="0" err="1" smtClean="0"/>
              <a:t>gerçekleşt</a:t>
            </a:r>
            <a:r>
              <a:rPr lang="tr-TR" dirty="0" smtClean="0"/>
              <a:t>i</a:t>
            </a:r>
            <a:r>
              <a:rPr lang="en-US" dirty="0" err="1" smtClean="0"/>
              <a:t>rmekted</a:t>
            </a:r>
            <a:r>
              <a:rPr lang="tr-TR" dirty="0" smtClean="0"/>
              <a:t>i</a:t>
            </a:r>
            <a:r>
              <a:rPr lang="en-US" dirty="0" smtClean="0"/>
              <a:t>r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69579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İdar</a:t>
            </a:r>
            <a:r>
              <a:rPr lang="tr-TR" b="1" dirty="0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İşler</a:t>
            </a:r>
            <a:r>
              <a:rPr lang="en-US" b="1" dirty="0" smtClean="0"/>
              <a:t> </a:t>
            </a:r>
            <a:r>
              <a:rPr lang="en-US" b="1" dirty="0" err="1"/>
              <a:t>Müdürünün</a:t>
            </a:r>
            <a:r>
              <a:rPr lang="en-US" b="1" dirty="0"/>
              <a:t> </a:t>
            </a:r>
            <a:r>
              <a:rPr lang="en-US" b="1" dirty="0" err="1" smtClean="0"/>
              <a:t>Görevler</a:t>
            </a:r>
            <a:r>
              <a:rPr lang="tr-TR" b="1" dirty="0" smtClean="0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err="1" smtClean="0"/>
              <a:t>Adliye</a:t>
            </a:r>
            <a:r>
              <a:rPr lang="en-US" dirty="0" smtClean="0"/>
              <a:t> </a:t>
            </a:r>
            <a:r>
              <a:rPr lang="en-US" dirty="0" err="1"/>
              <a:t>personelinin</a:t>
            </a:r>
            <a:r>
              <a:rPr lang="en-US" dirty="0"/>
              <a:t> (</a:t>
            </a:r>
            <a:r>
              <a:rPr lang="en-US" dirty="0" err="1"/>
              <a:t>Hâkimler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Cumhuriyet</a:t>
            </a:r>
            <a:r>
              <a:rPr lang="en-US" dirty="0"/>
              <a:t> </a:t>
            </a:r>
            <a:r>
              <a:rPr lang="en-US" dirty="0" err="1"/>
              <a:t>savcıları</a:t>
            </a:r>
            <a:r>
              <a:rPr lang="en-US" dirty="0"/>
              <a:t> </a:t>
            </a:r>
            <a:r>
              <a:rPr lang="en-US" dirty="0" err="1"/>
              <a:t>dâhil</a:t>
            </a:r>
            <a:r>
              <a:rPr lang="en-US" dirty="0"/>
              <a:t>, </a:t>
            </a:r>
            <a:r>
              <a:rPr lang="en-US" dirty="0" err="1"/>
              <a:t>ceza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infaz</a:t>
            </a:r>
            <a:r>
              <a:rPr lang="en-US" dirty="0"/>
              <a:t> </a:t>
            </a:r>
            <a:r>
              <a:rPr lang="en-US" dirty="0" err="1"/>
              <a:t>kurum</a:t>
            </a:r>
            <a:r>
              <a:rPr lang="en-US" dirty="0"/>
              <a:t> </a:t>
            </a:r>
            <a:r>
              <a:rPr lang="en-US" dirty="0" err="1" smtClean="0"/>
              <a:t>personel</a:t>
            </a:r>
            <a:r>
              <a:rPr lang="en-US" dirty="0" smtClean="0"/>
              <a:t>  </a:t>
            </a:r>
            <a:r>
              <a:rPr lang="en-US" dirty="0" err="1"/>
              <a:t>har</a:t>
            </a:r>
            <a:r>
              <a:rPr lang="en-US" dirty="0"/>
              <a:t> ç), da re </a:t>
            </a:r>
            <a:r>
              <a:rPr lang="en-US" dirty="0" err="1"/>
              <a:t>dışında</a:t>
            </a:r>
            <a:r>
              <a:rPr lang="en-US" dirty="0"/>
              <a:t> </a:t>
            </a:r>
            <a:r>
              <a:rPr lang="en-US" dirty="0" err="1"/>
              <a:t>yapılması</a:t>
            </a:r>
            <a:r>
              <a:rPr lang="en-US" dirty="0"/>
              <a:t> </a:t>
            </a:r>
            <a:r>
              <a:rPr lang="en-US" dirty="0" err="1"/>
              <a:t>gereken</a:t>
            </a:r>
            <a:r>
              <a:rPr lang="en-US" dirty="0"/>
              <a:t> </a:t>
            </a:r>
            <a:r>
              <a:rPr lang="en-US" dirty="0" err="1" smtClean="0"/>
              <a:t>keş</a:t>
            </a:r>
            <a:r>
              <a:rPr lang="tr-TR" dirty="0" smtClean="0"/>
              <a:t>i</a:t>
            </a:r>
            <a:r>
              <a:rPr lang="en-US" dirty="0" smtClean="0"/>
              <a:t>f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cra</a:t>
            </a:r>
            <a:r>
              <a:rPr lang="en-US" dirty="0" smtClean="0"/>
              <a:t> </a:t>
            </a:r>
            <a:r>
              <a:rPr lang="tr-TR" dirty="0" smtClean="0"/>
              <a:t>i</a:t>
            </a:r>
            <a:r>
              <a:rPr lang="en-US" dirty="0" err="1" smtClean="0"/>
              <a:t>şlem</a:t>
            </a:r>
            <a:r>
              <a:rPr lang="en-US" dirty="0" smtClean="0"/>
              <a:t> </a:t>
            </a:r>
            <a:r>
              <a:rPr lang="tr-TR" dirty="0" smtClean="0"/>
              <a:t>i</a:t>
            </a:r>
            <a:r>
              <a:rPr lang="en-US" dirty="0" smtClean="0"/>
              <a:t>ç</a:t>
            </a:r>
            <a:r>
              <a:rPr lang="tr-TR" dirty="0" smtClean="0"/>
              <a:t>i</a:t>
            </a:r>
            <a:r>
              <a:rPr lang="en-US" dirty="0" smtClean="0"/>
              <a:t>n </a:t>
            </a:r>
            <a:r>
              <a:rPr lang="en-US" dirty="0" err="1" smtClean="0"/>
              <a:t>ödenmesi</a:t>
            </a:r>
            <a:r>
              <a:rPr lang="en-US" dirty="0" smtClean="0"/>
              <a:t> </a:t>
            </a:r>
            <a:r>
              <a:rPr lang="en-US" dirty="0" err="1" smtClean="0"/>
              <a:t>gereken</a:t>
            </a:r>
            <a:r>
              <a:rPr lang="en-US" dirty="0" smtClean="0"/>
              <a:t> </a:t>
            </a:r>
            <a:r>
              <a:rPr lang="en-US" dirty="0" err="1" smtClean="0"/>
              <a:t>yol</a:t>
            </a:r>
            <a:r>
              <a:rPr lang="en-US" dirty="0" smtClean="0"/>
              <a:t>  </a:t>
            </a:r>
            <a:r>
              <a:rPr lang="en-US" dirty="0" err="1"/>
              <a:t>tazminatını</a:t>
            </a:r>
            <a:r>
              <a:rPr lang="en-US" dirty="0"/>
              <a:t> </a:t>
            </a:r>
            <a:r>
              <a:rPr lang="en-US" dirty="0" smtClean="0"/>
              <a:t>3717 </a:t>
            </a:r>
            <a:r>
              <a:rPr lang="en-US" dirty="0" err="1" smtClean="0"/>
              <a:t>Sayılı</a:t>
            </a:r>
            <a:r>
              <a:rPr lang="tr-TR" dirty="0" smtClean="0"/>
              <a:t> </a:t>
            </a:r>
            <a:r>
              <a:rPr lang="en-US" dirty="0" err="1" smtClean="0"/>
              <a:t>Kanun</a:t>
            </a:r>
            <a:r>
              <a:rPr lang="tr-TR" dirty="0" smtClean="0"/>
              <a:t> </a:t>
            </a:r>
            <a:r>
              <a:rPr lang="en-US" dirty="0" err="1" smtClean="0"/>
              <a:t>uyarınca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err="1" smtClean="0"/>
              <a:t>yol</a:t>
            </a:r>
            <a:r>
              <a:rPr lang="en-US" dirty="0" smtClean="0"/>
              <a:t> </a:t>
            </a:r>
            <a:r>
              <a:rPr lang="en-US" dirty="0" err="1"/>
              <a:t>masrafı</a:t>
            </a:r>
            <a:r>
              <a:rPr lang="en-US" dirty="0"/>
              <a:t>,  </a:t>
            </a:r>
            <a:r>
              <a:rPr lang="en-US" dirty="0" err="1"/>
              <a:t>yevmiye</a:t>
            </a:r>
            <a:r>
              <a:rPr lang="en-US" dirty="0"/>
              <a:t>,  </a:t>
            </a:r>
            <a:r>
              <a:rPr lang="en-US" dirty="0" err="1"/>
              <a:t>aile</a:t>
            </a:r>
            <a:r>
              <a:rPr lang="en-US" dirty="0"/>
              <a:t> </a:t>
            </a:r>
            <a:r>
              <a:rPr lang="en-US" dirty="0" err="1" smtClean="0"/>
              <a:t>masrafı</a:t>
            </a:r>
            <a:r>
              <a:rPr lang="en-US" dirty="0" smtClean="0"/>
              <a:t>  </a:t>
            </a:r>
            <a:r>
              <a:rPr lang="en-US" dirty="0" err="1"/>
              <a:t>ve</a:t>
            </a:r>
            <a:r>
              <a:rPr lang="en-US" dirty="0"/>
              <a:t>  </a:t>
            </a:r>
            <a:r>
              <a:rPr lang="en-US" dirty="0" err="1"/>
              <a:t>yer</a:t>
            </a:r>
            <a:r>
              <a:rPr lang="en-US" dirty="0"/>
              <a:t>  </a:t>
            </a:r>
            <a:r>
              <a:rPr lang="en-US" dirty="0" err="1"/>
              <a:t>değiştirme</a:t>
            </a:r>
            <a:r>
              <a:rPr lang="en-US" dirty="0"/>
              <a:t>  </a:t>
            </a:r>
            <a:r>
              <a:rPr lang="en-US" dirty="0" err="1"/>
              <a:t>masrafını</a:t>
            </a:r>
            <a:r>
              <a:rPr lang="en-US" dirty="0"/>
              <a:t>  </a:t>
            </a:r>
            <a:r>
              <a:rPr lang="en-US" dirty="0" err="1"/>
              <a:t>ihtiva</a:t>
            </a:r>
            <a:r>
              <a:rPr lang="en-US" dirty="0"/>
              <a:t>  </a:t>
            </a:r>
            <a:r>
              <a:rPr lang="en-US" dirty="0" err="1"/>
              <a:t>eden</a:t>
            </a:r>
            <a:r>
              <a:rPr lang="en-US" dirty="0"/>
              <a:t>  </a:t>
            </a:r>
            <a:r>
              <a:rPr lang="en-US" dirty="0" err="1"/>
              <a:t>ödemeleri</a:t>
            </a:r>
            <a:r>
              <a:rPr lang="en-US" dirty="0"/>
              <a:t>  </a:t>
            </a:r>
            <a:r>
              <a:rPr lang="en-US" dirty="0" err="1"/>
              <a:t>ise</a:t>
            </a:r>
            <a:r>
              <a:rPr lang="en-US" dirty="0"/>
              <a:t>  6245  </a:t>
            </a:r>
            <a:r>
              <a:rPr lang="en-US" dirty="0" err="1"/>
              <a:t>Sayılı</a:t>
            </a:r>
            <a:r>
              <a:rPr lang="en-US" dirty="0"/>
              <a:t>  </a:t>
            </a:r>
            <a:r>
              <a:rPr lang="en-US" dirty="0" err="1"/>
              <a:t>Kanun</a:t>
            </a:r>
            <a:r>
              <a:rPr lang="en-US" dirty="0"/>
              <a:t> </a:t>
            </a:r>
            <a:r>
              <a:rPr lang="en-US" dirty="0" err="1" smtClean="0"/>
              <a:t>kapsamında</a:t>
            </a:r>
            <a:r>
              <a:rPr lang="en-US" dirty="0" smtClean="0"/>
              <a:t> </a:t>
            </a:r>
            <a:r>
              <a:rPr lang="en-US" dirty="0" err="1"/>
              <a:t>yürütmek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Maaş</a:t>
            </a:r>
            <a:r>
              <a:rPr lang="en-US" dirty="0" smtClean="0"/>
              <a:t> </a:t>
            </a:r>
            <a:r>
              <a:rPr lang="en-US" dirty="0" err="1"/>
              <a:t>mutemetliği</a:t>
            </a:r>
            <a:r>
              <a:rPr lang="en-US" dirty="0"/>
              <a:t> (</a:t>
            </a:r>
            <a:r>
              <a:rPr lang="en-US" dirty="0" err="1"/>
              <a:t>Hâkim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savcılar</a:t>
            </a:r>
            <a:r>
              <a:rPr lang="en-US" dirty="0"/>
              <a:t> </a:t>
            </a:r>
            <a:r>
              <a:rPr lang="en-US" dirty="0" err="1"/>
              <a:t>dahil</a:t>
            </a:r>
            <a:r>
              <a:rPr lang="en-US" dirty="0"/>
              <a:t> </a:t>
            </a:r>
            <a:r>
              <a:rPr lang="en-US" dirty="0" err="1"/>
              <a:t>tüm</a:t>
            </a:r>
            <a:r>
              <a:rPr lang="en-US" dirty="0"/>
              <a:t> </a:t>
            </a:r>
            <a:r>
              <a:rPr lang="en-US" dirty="0" err="1"/>
              <a:t>personelin</a:t>
            </a:r>
            <a:r>
              <a:rPr lang="en-US" dirty="0"/>
              <a:t> </a:t>
            </a:r>
            <a:r>
              <a:rPr lang="en-US" dirty="0" err="1"/>
              <a:t>maaşlarını</a:t>
            </a:r>
            <a:r>
              <a:rPr lang="en-US" dirty="0"/>
              <a:t> </a:t>
            </a:r>
            <a:r>
              <a:rPr lang="en-US" dirty="0" err="1" smtClean="0"/>
              <a:t>hesaplamak</a:t>
            </a:r>
            <a:r>
              <a:rPr lang="tr-TR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/>
              <a:t>ödemek</a:t>
            </a:r>
            <a:r>
              <a:rPr lang="en-US" dirty="0"/>
              <a:t>) </a:t>
            </a:r>
            <a:r>
              <a:rPr lang="en-US" dirty="0" smtClean="0"/>
              <a:t>h</a:t>
            </a:r>
            <a:r>
              <a:rPr lang="tr-TR" dirty="0" smtClean="0"/>
              <a:t>i</a:t>
            </a:r>
            <a:r>
              <a:rPr lang="en-US" dirty="0" err="1" smtClean="0"/>
              <a:t>zmetler</a:t>
            </a:r>
            <a:r>
              <a:rPr lang="tr-TR" dirty="0"/>
              <a:t>i</a:t>
            </a:r>
            <a:r>
              <a:rPr lang="en-US" dirty="0" smtClean="0"/>
              <a:t>n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sağlamak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Soruşturma</a:t>
            </a:r>
            <a:r>
              <a:rPr lang="en-US" dirty="0" smtClean="0"/>
              <a:t> </a:t>
            </a:r>
            <a:r>
              <a:rPr lang="en-US" dirty="0" err="1"/>
              <a:t>aşamasında</a:t>
            </a:r>
            <a:r>
              <a:rPr lang="en-US" dirty="0"/>
              <a:t> en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ifadeye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sorguya</a:t>
            </a:r>
            <a:r>
              <a:rPr lang="en-US" dirty="0"/>
              <a:t> </a:t>
            </a:r>
            <a:r>
              <a:rPr lang="en-US" dirty="0" err="1"/>
              <a:t>katılan</a:t>
            </a:r>
            <a:r>
              <a:rPr lang="en-US" dirty="0"/>
              <a:t>, </a:t>
            </a:r>
            <a:r>
              <a:rPr lang="en-US" dirty="0" err="1"/>
              <a:t>kovuşturma</a:t>
            </a:r>
            <a:r>
              <a:rPr lang="en-US" dirty="0"/>
              <a:t> </a:t>
            </a:r>
            <a:r>
              <a:rPr lang="en-US" dirty="0" err="1" smtClean="0"/>
              <a:t>aşamasında</a:t>
            </a:r>
            <a:r>
              <a:rPr lang="en-US" dirty="0" smtClean="0"/>
              <a:t> </a:t>
            </a:r>
            <a:r>
              <a:rPr lang="tr-TR" dirty="0" smtClean="0"/>
              <a:t>i</a:t>
            </a:r>
            <a:r>
              <a:rPr lang="en-US" dirty="0" smtClean="0"/>
              <a:t>se </a:t>
            </a:r>
            <a:r>
              <a:rPr lang="en-US" dirty="0"/>
              <a:t>en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smtClean="0"/>
              <a:t>b</a:t>
            </a:r>
            <a:r>
              <a:rPr lang="tr-TR" dirty="0" smtClean="0"/>
              <a:t>i</a:t>
            </a:r>
            <a:r>
              <a:rPr lang="en-US" dirty="0" smtClean="0"/>
              <a:t>r </a:t>
            </a:r>
            <a:r>
              <a:rPr lang="en-US" dirty="0" err="1"/>
              <a:t>oturuma</a:t>
            </a:r>
            <a:r>
              <a:rPr lang="en-US" dirty="0"/>
              <a:t> </a:t>
            </a:r>
            <a:r>
              <a:rPr lang="en-US" dirty="0" err="1"/>
              <a:t>katılan</a:t>
            </a:r>
            <a:r>
              <a:rPr lang="en-US" dirty="0"/>
              <a:t> </a:t>
            </a:r>
            <a:r>
              <a:rPr lang="en-US" dirty="0" err="1" smtClean="0"/>
              <a:t>müdaf</a:t>
            </a:r>
            <a:r>
              <a:rPr lang="tr-TR" dirty="0"/>
              <a:t>i</a:t>
            </a:r>
            <a:r>
              <a:rPr lang="en-US" dirty="0" err="1" smtClean="0"/>
              <a:t>lere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Avukatlara</a:t>
            </a:r>
            <a:r>
              <a:rPr lang="en-US" dirty="0"/>
              <a:t>), </a:t>
            </a:r>
            <a:r>
              <a:rPr lang="en-US" dirty="0" err="1"/>
              <a:t>yapmış</a:t>
            </a:r>
            <a:r>
              <a:rPr lang="en-US" dirty="0"/>
              <a:t> </a:t>
            </a:r>
            <a:r>
              <a:rPr lang="en-US" dirty="0" err="1"/>
              <a:t>oldukları</a:t>
            </a:r>
            <a:r>
              <a:rPr lang="en-US" dirty="0"/>
              <a:t> </a:t>
            </a:r>
            <a:r>
              <a:rPr lang="en-US" dirty="0" err="1" smtClean="0"/>
              <a:t>avukatlıkgörev</a:t>
            </a:r>
            <a:r>
              <a:rPr lang="en-US" dirty="0" smtClean="0"/>
              <a:t> </a:t>
            </a:r>
            <a:r>
              <a:rPr lang="en-US" dirty="0" err="1" smtClean="0"/>
              <a:t>karşılığı</a:t>
            </a:r>
            <a:r>
              <a:rPr lang="en-US" dirty="0" smtClean="0"/>
              <a:t> </a:t>
            </a:r>
            <a:r>
              <a:rPr lang="en-US" dirty="0"/>
              <a:t>her </a:t>
            </a:r>
            <a:r>
              <a:rPr lang="en-US" dirty="0" err="1"/>
              <a:t>yıl</a:t>
            </a:r>
            <a:r>
              <a:rPr lang="en-US" dirty="0"/>
              <a:t> </a:t>
            </a:r>
            <a:r>
              <a:rPr lang="en-US" dirty="0" err="1"/>
              <a:t>Resmî</a:t>
            </a:r>
            <a:r>
              <a:rPr lang="en-US" dirty="0"/>
              <a:t> </a:t>
            </a:r>
            <a:r>
              <a:rPr lang="en-US" dirty="0" err="1"/>
              <a:t>Gazetede</a:t>
            </a:r>
            <a:r>
              <a:rPr lang="en-US" dirty="0"/>
              <a:t> </a:t>
            </a:r>
            <a:r>
              <a:rPr lang="en-US" dirty="0" err="1"/>
              <a:t>yayınlanan</a:t>
            </a:r>
            <a:r>
              <a:rPr lang="en-US" dirty="0"/>
              <a:t> </a:t>
            </a:r>
            <a:r>
              <a:rPr lang="en-US" dirty="0" err="1" smtClean="0"/>
              <a:t>ücretler</a:t>
            </a:r>
            <a:r>
              <a:rPr lang="tr-TR" dirty="0" smtClean="0"/>
              <a:t>i</a:t>
            </a:r>
            <a:r>
              <a:rPr lang="en-US" dirty="0" smtClean="0"/>
              <a:t>n </a:t>
            </a:r>
            <a:r>
              <a:rPr lang="en-US" dirty="0" err="1" smtClean="0"/>
              <a:t>ödemes</a:t>
            </a:r>
            <a:r>
              <a:rPr lang="tr-TR" dirty="0"/>
              <a:t>i</a:t>
            </a:r>
            <a:r>
              <a:rPr lang="en-US" dirty="0" smtClean="0"/>
              <a:t>n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/>
              <a:t>yapmak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156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ADLİ </a:t>
            </a:r>
            <a:r>
              <a:rPr lang="en-US" b="1" dirty="0" smtClean="0"/>
              <a:t>KALEM</a:t>
            </a:r>
            <a:r>
              <a:rPr lang="tr-TR" b="1" dirty="0" smtClean="0"/>
              <a:t> MEVZUATI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en-US" sz="3400" dirty="0" err="1" smtClean="0"/>
              <a:t>Adl</a:t>
            </a:r>
            <a:r>
              <a:rPr lang="tr-TR" sz="3400" dirty="0" smtClean="0"/>
              <a:t>i</a:t>
            </a:r>
            <a:r>
              <a:rPr lang="en-US" sz="3400" dirty="0" smtClean="0"/>
              <a:t> </a:t>
            </a:r>
            <a:r>
              <a:rPr lang="en-US" sz="3400" dirty="0" err="1"/>
              <a:t>kalem</a:t>
            </a:r>
            <a:r>
              <a:rPr lang="en-US" sz="3400" dirty="0"/>
              <a:t> </a:t>
            </a:r>
            <a:r>
              <a:rPr lang="en-US" sz="3400" dirty="0" smtClean="0"/>
              <a:t>h</a:t>
            </a:r>
            <a:r>
              <a:rPr lang="tr-TR" sz="3400" dirty="0" smtClean="0"/>
              <a:t>i</a:t>
            </a:r>
            <a:r>
              <a:rPr lang="en-US" sz="3400" dirty="0" err="1" smtClean="0"/>
              <a:t>zmetler</a:t>
            </a:r>
            <a:r>
              <a:rPr lang="tr-TR" sz="3400" dirty="0" smtClean="0"/>
              <a:t>i</a:t>
            </a:r>
            <a:r>
              <a:rPr lang="en-US" sz="3400" dirty="0" smtClean="0"/>
              <a:t>ne da</a:t>
            </a:r>
            <a:r>
              <a:rPr lang="tr-TR" sz="3400" dirty="0" smtClean="0"/>
              <a:t>i</a:t>
            </a:r>
            <a:r>
              <a:rPr lang="en-US" sz="3400" dirty="0" smtClean="0"/>
              <a:t>r</a:t>
            </a:r>
            <a:r>
              <a:rPr lang="en-US" sz="3400" dirty="0"/>
              <a:t>, </a:t>
            </a:r>
            <a:r>
              <a:rPr lang="tr-TR" sz="3400" dirty="0" smtClean="0"/>
              <a:t>i</a:t>
            </a:r>
            <a:r>
              <a:rPr lang="en-US" sz="3400" dirty="0" err="1" smtClean="0"/>
              <a:t>çer</a:t>
            </a:r>
            <a:r>
              <a:rPr lang="tr-TR" sz="3400" dirty="0"/>
              <a:t>i</a:t>
            </a:r>
            <a:r>
              <a:rPr lang="en-US" sz="3400" dirty="0" smtClean="0"/>
              <a:t>s</a:t>
            </a:r>
            <a:r>
              <a:rPr lang="tr-TR" sz="3400" dirty="0" smtClean="0"/>
              <a:t>i</a:t>
            </a:r>
            <a:r>
              <a:rPr lang="en-US" sz="3400" dirty="0" err="1" smtClean="0"/>
              <a:t>nde</a:t>
            </a:r>
            <a:r>
              <a:rPr lang="en-US" sz="3400" dirty="0" smtClean="0"/>
              <a:t> </a:t>
            </a:r>
            <a:r>
              <a:rPr lang="en-US" sz="3400" dirty="0" err="1" smtClean="0"/>
              <a:t>çeş</a:t>
            </a:r>
            <a:r>
              <a:rPr lang="tr-TR" sz="3400" dirty="0"/>
              <a:t>i</a:t>
            </a:r>
            <a:r>
              <a:rPr lang="en-US" sz="3400" dirty="0" err="1" smtClean="0"/>
              <a:t>tl</a:t>
            </a:r>
            <a:r>
              <a:rPr lang="tr-TR" sz="3400" dirty="0"/>
              <a:t>i</a:t>
            </a:r>
            <a:r>
              <a:rPr lang="en-US" sz="3400" dirty="0" smtClean="0"/>
              <a:t> </a:t>
            </a:r>
            <a:r>
              <a:rPr lang="en-US" sz="3400" dirty="0" err="1"/>
              <a:t>düzenlemeler</a:t>
            </a:r>
            <a:r>
              <a:rPr lang="en-US" sz="3400" dirty="0"/>
              <a:t> </a:t>
            </a:r>
            <a:r>
              <a:rPr lang="en-US" sz="3400" dirty="0" err="1"/>
              <a:t>bulunan</a:t>
            </a:r>
            <a:r>
              <a:rPr lang="en-US" sz="3400" dirty="0"/>
              <a:t> </a:t>
            </a:r>
            <a:r>
              <a:rPr lang="en-US" sz="3400" dirty="0" err="1"/>
              <a:t>mevzuatı</a:t>
            </a:r>
            <a:r>
              <a:rPr lang="en-US" sz="3400" dirty="0"/>
              <a:t> </a:t>
            </a:r>
            <a:r>
              <a:rPr lang="en-US" sz="3400" dirty="0" err="1" smtClean="0"/>
              <a:t>aşağıdak</a:t>
            </a:r>
            <a:r>
              <a:rPr lang="tr-TR" sz="3400" dirty="0" smtClean="0"/>
              <a:t>i</a:t>
            </a:r>
            <a:r>
              <a:rPr lang="en-US" sz="3400" dirty="0" smtClean="0"/>
              <a:t> </a:t>
            </a:r>
            <a:r>
              <a:rPr lang="en-US" sz="3400" dirty="0" err="1" smtClean="0"/>
              <a:t>şek</a:t>
            </a:r>
            <a:r>
              <a:rPr lang="tr-TR" sz="3400" dirty="0"/>
              <a:t>i</a:t>
            </a:r>
            <a:r>
              <a:rPr lang="en-US" sz="3400" dirty="0" err="1" smtClean="0"/>
              <a:t>lde</a:t>
            </a:r>
            <a:r>
              <a:rPr lang="en-US" sz="3400" dirty="0" smtClean="0"/>
              <a:t> </a:t>
            </a:r>
            <a:r>
              <a:rPr lang="en-US" sz="3400" dirty="0" err="1" smtClean="0"/>
              <a:t>sıralayab</a:t>
            </a:r>
            <a:r>
              <a:rPr lang="tr-TR" sz="3400" dirty="0"/>
              <a:t>i</a:t>
            </a:r>
            <a:r>
              <a:rPr lang="en-US" sz="3400" dirty="0" smtClean="0"/>
              <a:t>l</a:t>
            </a:r>
            <a:r>
              <a:rPr lang="tr-TR" sz="3400" dirty="0" smtClean="0"/>
              <a:t>i</a:t>
            </a:r>
            <a:r>
              <a:rPr lang="en-US" sz="3400" dirty="0" smtClean="0"/>
              <a:t>r</a:t>
            </a:r>
            <a:r>
              <a:rPr lang="tr-TR" sz="3400" dirty="0" smtClean="0"/>
              <a:t>i</a:t>
            </a:r>
            <a:r>
              <a:rPr lang="en-US" sz="3400" dirty="0" smtClean="0"/>
              <a:t>z</a:t>
            </a:r>
            <a:r>
              <a:rPr lang="en-US" sz="3400" dirty="0"/>
              <a:t>.</a:t>
            </a:r>
          </a:p>
          <a:p>
            <a:pPr marL="0" indent="0" algn="just">
              <a:buNone/>
            </a:pPr>
            <a:r>
              <a:rPr lang="en-US" sz="3400" dirty="0"/>
              <a:t>• </a:t>
            </a:r>
            <a:r>
              <a:rPr lang="en-US" sz="3400" dirty="0" smtClean="0"/>
              <a:t>6100 </a:t>
            </a:r>
            <a:r>
              <a:rPr lang="en-US" sz="3400" dirty="0" err="1"/>
              <a:t>Sayılı</a:t>
            </a:r>
            <a:r>
              <a:rPr lang="en-US" sz="3400" dirty="0"/>
              <a:t> </a:t>
            </a:r>
            <a:r>
              <a:rPr lang="en-US" sz="3400" dirty="0" err="1"/>
              <a:t>Hukuk</a:t>
            </a:r>
            <a:r>
              <a:rPr lang="en-US" sz="3400" dirty="0"/>
              <a:t> </a:t>
            </a:r>
            <a:r>
              <a:rPr lang="en-US" sz="3400" dirty="0" err="1"/>
              <a:t>Muhakemeleri</a:t>
            </a:r>
            <a:r>
              <a:rPr lang="en-US" sz="3400" dirty="0"/>
              <a:t> </a:t>
            </a:r>
            <a:r>
              <a:rPr lang="en-US" sz="3400" dirty="0" err="1"/>
              <a:t>Kanunu</a:t>
            </a:r>
            <a:r>
              <a:rPr lang="en-US" sz="3400" dirty="0"/>
              <a:t>, </a:t>
            </a:r>
          </a:p>
          <a:p>
            <a:pPr marL="0" indent="0" algn="just">
              <a:buNone/>
            </a:pPr>
            <a:r>
              <a:rPr lang="en-US" sz="3400" dirty="0"/>
              <a:t>• </a:t>
            </a:r>
            <a:r>
              <a:rPr lang="en-US" sz="3400" dirty="0" smtClean="0"/>
              <a:t>6271 </a:t>
            </a:r>
            <a:r>
              <a:rPr lang="en-US" sz="3400" dirty="0" err="1"/>
              <a:t>Sayılı</a:t>
            </a:r>
            <a:r>
              <a:rPr lang="en-US" sz="3400" dirty="0"/>
              <a:t> </a:t>
            </a:r>
            <a:r>
              <a:rPr lang="en-US" sz="3400" dirty="0" err="1"/>
              <a:t>Ceza</a:t>
            </a:r>
            <a:r>
              <a:rPr lang="en-US" sz="3400" dirty="0"/>
              <a:t> </a:t>
            </a:r>
            <a:r>
              <a:rPr lang="en-US" sz="3400" dirty="0" err="1"/>
              <a:t>Muhakemesi</a:t>
            </a:r>
            <a:r>
              <a:rPr lang="en-US" sz="3400" dirty="0"/>
              <a:t> </a:t>
            </a:r>
            <a:r>
              <a:rPr lang="en-US" sz="3400" dirty="0" err="1"/>
              <a:t>Kanunu</a:t>
            </a:r>
            <a:r>
              <a:rPr lang="en-US" sz="3400" dirty="0"/>
              <a:t>,</a:t>
            </a:r>
          </a:p>
          <a:p>
            <a:pPr marL="0" indent="0" algn="just">
              <a:buNone/>
            </a:pPr>
            <a:r>
              <a:rPr lang="en-US" sz="3400" dirty="0"/>
              <a:t>• </a:t>
            </a:r>
            <a:r>
              <a:rPr lang="en-US" sz="3400" dirty="0" smtClean="0"/>
              <a:t>5237 </a:t>
            </a:r>
            <a:r>
              <a:rPr lang="en-US" sz="3400" dirty="0" err="1"/>
              <a:t>Sayılı</a:t>
            </a:r>
            <a:r>
              <a:rPr lang="en-US" sz="3400" dirty="0"/>
              <a:t> </a:t>
            </a:r>
            <a:r>
              <a:rPr lang="en-US" sz="3400" dirty="0" err="1"/>
              <a:t>Türk</a:t>
            </a:r>
            <a:r>
              <a:rPr lang="en-US" sz="3400" dirty="0"/>
              <a:t> </a:t>
            </a:r>
            <a:r>
              <a:rPr lang="en-US" sz="3400" dirty="0" err="1"/>
              <a:t>Ceza</a:t>
            </a:r>
            <a:r>
              <a:rPr lang="en-US" sz="3400" dirty="0"/>
              <a:t> </a:t>
            </a:r>
            <a:r>
              <a:rPr lang="en-US" sz="3400" dirty="0" err="1"/>
              <a:t>Kanunu</a:t>
            </a:r>
            <a:r>
              <a:rPr lang="en-US" sz="3400" dirty="0"/>
              <a:t>,</a:t>
            </a:r>
          </a:p>
          <a:p>
            <a:pPr marL="0" indent="0" algn="just">
              <a:buNone/>
            </a:pPr>
            <a:r>
              <a:rPr lang="en-US" sz="3400" dirty="0"/>
              <a:t>• </a:t>
            </a:r>
            <a:r>
              <a:rPr lang="en-US" sz="3400" dirty="0" smtClean="0"/>
              <a:t>492 </a:t>
            </a:r>
            <a:r>
              <a:rPr lang="en-US" sz="3400" dirty="0" err="1"/>
              <a:t>Sayılı</a:t>
            </a:r>
            <a:r>
              <a:rPr lang="en-US" sz="3400" dirty="0"/>
              <a:t> </a:t>
            </a:r>
            <a:r>
              <a:rPr lang="en-US" sz="3400" dirty="0" err="1"/>
              <a:t>Harçlar</a:t>
            </a:r>
            <a:r>
              <a:rPr lang="en-US" sz="3400" dirty="0"/>
              <a:t> </a:t>
            </a:r>
            <a:r>
              <a:rPr lang="en-US" sz="3400" dirty="0" err="1"/>
              <a:t>Kanunu</a:t>
            </a:r>
            <a:r>
              <a:rPr lang="en-US" sz="3400" dirty="0"/>
              <a:t>,</a:t>
            </a:r>
          </a:p>
          <a:p>
            <a:pPr marL="0" indent="0" algn="just">
              <a:buNone/>
            </a:pPr>
            <a:r>
              <a:rPr lang="en-US" sz="3400" dirty="0"/>
              <a:t>• </a:t>
            </a:r>
            <a:r>
              <a:rPr lang="en-US" sz="3400" dirty="0" smtClean="0"/>
              <a:t>2802 </a:t>
            </a:r>
            <a:r>
              <a:rPr lang="en-US" sz="3400" dirty="0" err="1"/>
              <a:t>Sayılı</a:t>
            </a:r>
            <a:r>
              <a:rPr lang="en-US" sz="3400" dirty="0"/>
              <a:t> </a:t>
            </a:r>
            <a:r>
              <a:rPr lang="en-US" sz="3400" dirty="0" err="1"/>
              <a:t>Hâkimler</a:t>
            </a:r>
            <a:r>
              <a:rPr lang="en-US" sz="3400" dirty="0"/>
              <a:t> </a:t>
            </a:r>
            <a:r>
              <a:rPr lang="en-US" sz="3400" dirty="0" err="1"/>
              <a:t>ve</a:t>
            </a:r>
            <a:r>
              <a:rPr lang="en-US" sz="3400" dirty="0"/>
              <a:t> </a:t>
            </a:r>
            <a:r>
              <a:rPr lang="en-US" sz="3400" dirty="0" err="1"/>
              <a:t>Savcılar</a:t>
            </a:r>
            <a:r>
              <a:rPr lang="en-US" sz="3400" dirty="0"/>
              <a:t> </a:t>
            </a:r>
            <a:r>
              <a:rPr lang="en-US" sz="3400" dirty="0" err="1"/>
              <a:t>Kanunu</a:t>
            </a:r>
            <a:r>
              <a:rPr lang="en-US" sz="3400" dirty="0"/>
              <a:t>,</a:t>
            </a:r>
          </a:p>
          <a:p>
            <a:pPr marL="0" indent="0" algn="just">
              <a:buNone/>
            </a:pPr>
            <a:r>
              <a:rPr lang="en-US" sz="3400" dirty="0"/>
              <a:t>• </a:t>
            </a:r>
            <a:r>
              <a:rPr lang="en-US" sz="3400" dirty="0" smtClean="0"/>
              <a:t>657 </a:t>
            </a:r>
            <a:r>
              <a:rPr lang="en-US" sz="3400" dirty="0" err="1"/>
              <a:t>Sayılı</a:t>
            </a:r>
            <a:r>
              <a:rPr lang="en-US" sz="3400" dirty="0"/>
              <a:t> </a:t>
            </a:r>
            <a:r>
              <a:rPr lang="en-US" sz="3400" dirty="0" err="1"/>
              <a:t>Devlet</a:t>
            </a:r>
            <a:r>
              <a:rPr lang="en-US" sz="3400" dirty="0"/>
              <a:t> </a:t>
            </a:r>
            <a:r>
              <a:rPr lang="en-US" sz="3400" dirty="0" err="1"/>
              <a:t>Memurları</a:t>
            </a:r>
            <a:r>
              <a:rPr lang="en-US" sz="3400" dirty="0"/>
              <a:t> </a:t>
            </a:r>
            <a:r>
              <a:rPr lang="en-US" sz="3400" dirty="0" err="1"/>
              <a:t>Kanunu</a:t>
            </a:r>
            <a:r>
              <a:rPr lang="en-US" sz="3400" dirty="0"/>
              <a:t>,</a:t>
            </a:r>
          </a:p>
          <a:p>
            <a:pPr marL="0" indent="0" algn="just">
              <a:buNone/>
            </a:pPr>
            <a:r>
              <a:rPr lang="en-US" sz="3400" dirty="0"/>
              <a:t>• </a:t>
            </a:r>
            <a:r>
              <a:rPr lang="en-US" sz="3400" dirty="0" smtClean="0"/>
              <a:t>5235  </a:t>
            </a:r>
            <a:r>
              <a:rPr lang="en-US" sz="3400" dirty="0" err="1"/>
              <a:t>Sayılı</a:t>
            </a:r>
            <a:r>
              <a:rPr lang="en-US" sz="3400" dirty="0"/>
              <a:t>  </a:t>
            </a:r>
            <a:r>
              <a:rPr lang="en-US" sz="3400" dirty="0" err="1"/>
              <a:t>Adli</a:t>
            </a:r>
            <a:r>
              <a:rPr lang="en-US" sz="3400" dirty="0"/>
              <a:t>  </a:t>
            </a:r>
            <a:r>
              <a:rPr lang="en-US" sz="3400" dirty="0" err="1"/>
              <a:t>Yargı</a:t>
            </a:r>
            <a:r>
              <a:rPr lang="en-US" sz="3400" dirty="0"/>
              <a:t>  İlk  </a:t>
            </a:r>
            <a:r>
              <a:rPr lang="en-US" sz="3400" dirty="0" err="1"/>
              <a:t>Derece</a:t>
            </a:r>
            <a:r>
              <a:rPr lang="en-US" sz="3400" dirty="0"/>
              <a:t>  </a:t>
            </a:r>
            <a:r>
              <a:rPr lang="en-US" sz="3400" dirty="0" err="1"/>
              <a:t>Mahkemeleri</a:t>
            </a:r>
            <a:r>
              <a:rPr lang="en-US" sz="3400" dirty="0"/>
              <a:t>  İle  </a:t>
            </a:r>
            <a:r>
              <a:rPr lang="en-US" sz="3400" dirty="0" err="1"/>
              <a:t>Bölge</a:t>
            </a:r>
            <a:r>
              <a:rPr lang="en-US" sz="3400" dirty="0"/>
              <a:t>  </a:t>
            </a:r>
            <a:r>
              <a:rPr lang="en-US" sz="3400" dirty="0" err="1"/>
              <a:t>Adliye</a:t>
            </a:r>
            <a:r>
              <a:rPr lang="en-US" sz="3400" dirty="0"/>
              <a:t>  </a:t>
            </a:r>
            <a:r>
              <a:rPr lang="en-US" sz="3400" dirty="0" err="1"/>
              <a:t>Mahkemelerinin</a:t>
            </a:r>
            <a:r>
              <a:rPr lang="en-US" sz="3400" dirty="0"/>
              <a:t> </a:t>
            </a:r>
            <a:r>
              <a:rPr lang="en-US" sz="3400" dirty="0" err="1" smtClean="0"/>
              <a:t>Kuruluş</a:t>
            </a:r>
            <a:r>
              <a:rPr lang="en-US" sz="3400" dirty="0"/>
              <a:t>, </a:t>
            </a:r>
            <a:r>
              <a:rPr lang="en-US" sz="3400" dirty="0" err="1"/>
              <a:t>Görev</a:t>
            </a:r>
            <a:r>
              <a:rPr lang="en-US" sz="3400" dirty="0"/>
              <a:t> </a:t>
            </a:r>
            <a:r>
              <a:rPr lang="en-US" sz="3400" dirty="0" err="1"/>
              <a:t>ve</a:t>
            </a:r>
            <a:r>
              <a:rPr lang="en-US" sz="3400" dirty="0"/>
              <a:t> </a:t>
            </a:r>
            <a:r>
              <a:rPr lang="en-US" sz="3400" dirty="0" err="1" smtClean="0"/>
              <a:t>Yetk</a:t>
            </a:r>
            <a:r>
              <a:rPr lang="tr-TR" sz="3400" dirty="0" smtClean="0"/>
              <a:t>i</a:t>
            </a:r>
            <a:r>
              <a:rPr lang="en-US" sz="3400" dirty="0" err="1" smtClean="0"/>
              <a:t>ler</a:t>
            </a:r>
            <a:r>
              <a:rPr lang="tr-TR" sz="3400" dirty="0"/>
              <a:t>i</a:t>
            </a:r>
            <a:r>
              <a:rPr lang="en-US" sz="3400" dirty="0" smtClean="0"/>
              <a:t> </a:t>
            </a:r>
            <a:r>
              <a:rPr lang="en-US" sz="3400" dirty="0" err="1"/>
              <a:t>Hakkında</a:t>
            </a:r>
            <a:r>
              <a:rPr lang="en-US" sz="3400" dirty="0"/>
              <a:t> </a:t>
            </a:r>
            <a:r>
              <a:rPr lang="en-US" sz="3400" dirty="0" err="1"/>
              <a:t>Kanun</a:t>
            </a:r>
            <a:r>
              <a:rPr lang="en-US" sz="3400" dirty="0"/>
              <a:t>,</a:t>
            </a:r>
          </a:p>
          <a:p>
            <a:pPr marL="0" indent="0" algn="just">
              <a:buNone/>
            </a:pPr>
            <a:r>
              <a:rPr lang="en-US" sz="3400" dirty="0" smtClean="0"/>
              <a:t>•</a:t>
            </a:r>
            <a:r>
              <a:rPr lang="tr-TR" sz="3400" dirty="0" smtClean="0"/>
              <a:t> </a:t>
            </a:r>
            <a:r>
              <a:rPr lang="en-US" sz="3400" dirty="0" smtClean="0"/>
              <a:t>5070 </a:t>
            </a:r>
            <a:r>
              <a:rPr lang="en-US" sz="3400" dirty="0" err="1"/>
              <a:t>Sayılı</a:t>
            </a:r>
            <a:r>
              <a:rPr lang="en-US" sz="3400" dirty="0"/>
              <a:t> </a:t>
            </a:r>
            <a:r>
              <a:rPr lang="en-US" sz="3400" dirty="0" err="1"/>
              <a:t>Elektronik</a:t>
            </a:r>
            <a:r>
              <a:rPr lang="en-US" sz="3400" dirty="0"/>
              <a:t> </a:t>
            </a:r>
            <a:r>
              <a:rPr lang="en-US" sz="3400" dirty="0" err="1"/>
              <a:t>İmza</a:t>
            </a:r>
            <a:r>
              <a:rPr lang="en-US" sz="3400" dirty="0"/>
              <a:t> </a:t>
            </a:r>
            <a:r>
              <a:rPr lang="en-US" sz="3400" dirty="0" err="1"/>
              <a:t>Kanunu</a:t>
            </a:r>
            <a:r>
              <a:rPr lang="en-US" dirty="0"/>
              <a:t>,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78520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dirty="0" err="1" smtClean="0"/>
              <a:t>İdar</a:t>
            </a:r>
            <a:r>
              <a:rPr lang="tr-TR" b="1" dirty="0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İşler</a:t>
            </a:r>
            <a:r>
              <a:rPr lang="en-US" b="1" dirty="0" smtClean="0"/>
              <a:t> </a:t>
            </a:r>
            <a:r>
              <a:rPr lang="en-US" b="1" dirty="0" err="1"/>
              <a:t>Müdürünün</a:t>
            </a:r>
            <a:r>
              <a:rPr lang="en-US" b="1" dirty="0"/>
              <a:t> </a:t>
            </a:r>
            <a:r>
              <a:rPr lang="en-US" b="1" dirty="0" err="1" smtClean="0"/>
              <a:t>Görevler</a:t>
            </a:r>
            <a:r>
              <a:rPr lang="tr-TR" b="1" dirty="0" smtClean="0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62600"/>
          </a:xfrm>
        </p:spPr>
        <p:txBody>
          <a:bodyPr>
            <a:noAutofit/>
          </a:bodyPr>
          <a:lstStyle/>
          <a:p>
            <a:pPr algn="just"/>
            <a:r>
              <a:rPr lang="en-US" sz="2200" dirty="0"/>
              <a:t> </a:t>
            </a:r>
            <a:r>
              <a:rPr lang="en-US" sz="2200" dirty="0" err="1"/>
              <a:t>Ceza</a:t>
            </a:r>
            <a:r>
              <a:rPr lang="en-US" sz="2200" dirty="0"/>
              <a:t> </a:t>
            </a:r>
            <a:r>
              <a:rPr lang="en-US" sz="2200" dirty="0" err="1"/>
              <a:t>mahkemeleri</a:t>
            </a:r>
            <a:r>
              <a:rPr lang="en-US" sz="2200" dirty="0"/>
              <a:t> </a:t>
            </a:r>
            <a:r>
              <a:rPr lang="en-US" sz="2200" dirty="0" err="1"/>
              <a:t>veya</a:t>
            </a:r>
            <a:r>
              <a:rPr lang="en-US" sz="2200" dirty="0"/>
              <a:t> </a:t>
            </a:r>
            <a:r>
              <a:rPr lang="en-US" sz="2200" dirty="0" err="1"/>
              <a:t>Cumhuriyet</a:t>
            </a:r>
            <a:r>
              <a:rPr lang="en-US" sz="2200" dirty="0"/>
              <a:t> </a:t>
            </a:r>
            <a:r>
              <a:rPr lang="en-US" sz="2200" dirty="0" err="1"/>
              <a:t>başsavcılığı</a:t>
            </a:r>
            <a:r>
              <a:rPr lang="en-US" sz="2200" dirty="0"/>
              <a:t> </a:t>
            </a:r>
            <a:r>
              <a:rPr lang="en-US" sz="2200" dirty="0" err="1"/>
              <a:t>tarafından</a:t>
            </a:r>
            <a:r>
              <a:rPr lang="en-US" sz="2200" dirty="0"/>
              <a:t> </a:t>
            </a:r>
            <a:r>
              <a:rPr lang="en-US" sz="2200" dirty="0" err="1"/>
              <a:t>gönderilen</a:t>
            </a:r>
            <a:r>
              <a:rPr lang="en-US" sz="2200" dirty="0"/>
              <a:t> </a:t>
            </a:r>
            <a:r>
              <a:rPr lang="en-US" sz="2200" dirty="0" err="1"/>
              <a:t>sarf</a:t>
            </a:r>
            <a:r>
              <a:rPr lang="en-US" sz="2200" dirty="0"/>
              <a:t> </a:t>
            </a:r>
            <a:r>
              <a:rPr lang="en-US" sz="2200" dirty="0" err="1" smtClean="0"/>
              <a:t>kararlarına</a:t>
            </a:r>
            <a:r>
              <a:rPr lang="en-US" sz="2200" dirty="0" smtClean="0"/>
              <a:t> </a:t>
            </a:r>
            <a:r>
              <a:rPr lang="en-US" sz="2200" dirty="0" err="1"/>
              <a:t>göre</a:t>
            </a:r>
            <a:r>
              <a:rPr lang="en-US" sz="2200" dirty="0"/>
              <a:t> </a:t>
            </a:r>
            <a:r>
              <a:rPr lang="en-US" sz="2200" dirty="0" smtClean="0"/>
              <a:t>b</a:t>
            </a:r>
            <a:r>
              <a:rPr lang="tr-TR" sz="2200" dirty="0" smtClean="0"/>
              <a:t>i</a:t>
            </a:r>
            <a:r>
              <a:rPr lang="en-US" sz="2200" dirty="0" smtClean="0"/>
              <a:t>l</a:t>
            </a:r>
            <a:r>
              <a:rPr lang="tr-TR" sz="2200" dirty="0" smtClean="0"/>
              <a:t>i</a:t>
            </a:r>
            <a:r>
              <a:rPr lang="en-US" sz="2200" dirty="0" err="1" smtClean="0"/>
              <a:t>rk</a:t>
            </a:r>
            <a:r>
              <a:rPr lang="tr-TR" sz="2200" dirty="0" smtClean="0"/>
              <a:t>i</a:t>
            </a:r>
            <a:r>
              <a:rPr lang="en-US" sz="2200" dirty="0" smtClean="0"/>
              <a:t>ş</a:t>
            </a:r>
            <a:r>
              <a:rPr lang="tr-TR" sz="2200" dirty="0" smtClean="0"/>
              <a:t>i</a:t>
            </a:r>
            <a:r>
              <a:rPr lang="en-US" sz="2200" dirty="0" err="1" smtClean="0"/>
              <a:t>lere</a:t>
            </a:r>
            <a:r>
              <a:rPr lang="en-US" sz="2200" dirty="0"/>
              <a:t>, </a:t>
            </a:r>
            <a:r>
              <a:rPr lang="en-US" sz="2200" dirty="0" err="1"/>
              <a:t>tanıklara</a:t>
            </a:r>
            <a:r>
              <a:rPr lang="en-US" sz="2200" dirty="0"/>
              <a:t> </a:t>
            </a:r>
            <a:r>
              <a:rPr lang="en-US" sz="2200" dirty="0" err="1"/>
              <a:t>veya</a:t>
            </a:r>
            <a:r>
              <a:rPr lang="en-US" sz="2200" dirty="0"/>
              <a:t> </a:t>
            </a:r>
            <a:r>
              <a:rPr lang="en-US" sz="2200" dirty="0" err="1"/>
              <a:t>tercümanlara</a:t>
            </a:r>
            <a:r>
              <a:rPr lang="en-US" sz="2200" dirty="0"/>
              <a:t> </a:t>
            </a:r>
            <a:r>
              <a:rPr lang="en-US" sz="2200" dirty="0" err="1"/>
              <a:t>yapılacak</a:t>
            </a:r>
            <a:r>
              <a:rPr lang="en-US" sz="2200" dirty="0"/>
              <a:t> </a:t>
            </a:r>
            <a:r>
              <a:rPr lang="en-US" sz="2200" dirty="0" err="1"/>
              <a:t>ödemeler</a:t>
            </a:r>
            <a:r>
              <a:rPr lang="en-US" sz="2200" dirty="0"/>
              <a:t> </a:t>
            </a:r>
            <a:r>
              <a:rPr lang="tr-TR" sz="2200" dirty="0" smtClean="0"/>
              <a:t>i</a:t>
            </a:r>
            <a:r>
              <a:rPr lang="en-US" sz="2200" dirty="0" smtClean="0"/>
              <a:t>le </a:t>
            </a:r>
            <a:r>
              <a:rPr lang="tr-TR" sz="2200" dirty="0" smtClean="0"/>
              <a:t>i</a:t>
            </a:r>
            <a:r>
              <a:rPr lang="en-US" sz="2200" dirty="0" err="1" smtClean="0"/>
              <a:t>lg</a:t>
            </a:r>
            <a:r>
              <a:rPr lang="tr-TR" sz="2200" dirty="0"/>
              <a:t>i</a:t>
            </a:r>
            <a:r>
              <a:rPr lang="en-US" sz="2200" dirty="0" smtClean="0"/>
              <a:t>l</a:t>
            </a:r>
            <a:r>
              <a:rPr lang="tr-TR" sz="2200" dirty="0" smtClean="0"/>
              <a:t>i i</a:t>
            </a:r>
            <a:r>
              <a:rPr lang="en-US" sz="2200" dirty="0" err="1" smtClean="0"/>
              <a:t>şlemler</a:t>
            </a:r>
            <a:r>
              <a:rPr lang="tr-TR" sz="2200" dirty="0"/>
              <a:t>i</a:t>
            </a:r>
            <a:r>
              <a:rPr lang="en-US" sz="2200" dirty="0" smtClean="0"/>
              <a:t> </a:t>
            </a:r>
            <a:r>
              <a:rPr lang="en-US" sz="2200" dirty="0" err="1" smtClean="0"/>
              <a:t>yer</a:t>
            </a:r>
            <a:r>
              <a:rPr lang="tr-TR" sz="2200" dirty="0"/>
              <a:t>i</a:t>
            </a:r>
            <a:r>
              <a:rPr lang="en-US" sz="2200" dirty="0" smtClean="0"/>
              <a:t>ne get</a:t>
            </a:r>
            <a:r>
              <a:rPr lang="tr-TR" sz="2200" dirty="0" smtClean="0"/>
              <a:t>i</a:t>
            </a:r>
            <a:r>
              <a:rPr lang="en-US" sz="2200" dirty="0" err="1" smtClean="0"/>
              <a:t>rmek</a:t>
            </a:r>
            <a:r>
              <a:rPr lang="en-US" sz="2200" dirty="0"/>
              <a:t>.</a:t>
            </a:r>
          </a:p>
          <a:p>
            <a:pPr algn="just"/>
            <a:r>
              <a:rPr lang="en-US" sz="2200" dirty="0" err="1" smtClean="0"/>
              <a:t>Taşınır</a:t>
            </a:r>
            <a:r>
              <a:rPr lang="en-US" sz="2200" dirty="0" smtClean="0"/>
              <a:t> </a:t>
            </a:r>
            <a:r>
              <a:rPr lang="en-US" sz="2200" dirty="0"/>
              <a:t>mal </a:t>
            </a:r>
            <a:r>
              <a:rPr lang="en-US" sz="2200" dirty="0" err="1"/>
              <a:t>ve</a:t>
            </a:r>
            <a:r>
              <a:rPr lang="en-US" sz="2200" dirty="0"/>
              <a:t> </a:t>
            </a:r>
            <a:r>
              <a:rPr lang="en-US" sz="2200" dirty="0" err="1"/>
              <a:t>levazım</a:t>
            </a:r>
            <a:r>
              <a:rPr lang="en-US" sz="2200" dirty="0"/>
              <a:t> </a:t>
            </a:r>
            <a:r>
              <a:rPr lang="en-US" sz="2200" dirty="0" err="1"/>
              <a:t>işlerini</a:t>
            </a:r>
            <a:r>
              <a:rPr lang="en-US" sz="2200" dirty="0"/>
              <a:t> (</a:t>
            </a:r>
            <a:r>
              <a:rPr lang="en-US" sz="2200" dirty="0" err="1"/>
              <a:t>demirbaş</a:t>
            </a:r>
            <a:r>
              <a:rPr lang="en-US" sz="2200" dirty="0"/>
              <a:t> </a:t>
            </a:r>
            <a:r>
              <a:rPr lang="en-US" sz="2200" dirty="0" err="1"/>
              <a:t>eşyaları</a:t>
            </a:r>
            <a:r>
              <a:rPr lang="en-US" sz="2200" dirty="0"/>
              <a:t>) </a:t>
            </a:r>
            <a:r>
              <a:rPr lang="en-US" sz="2200" dirty="0" err="1"/>
              <a:t>düzenlemek</a:t>
            </a:r>
            <a:r>
              <a:rPr lang="en-US" sz="2200" dirty="0"/>
              <a:t>.</a:t>
            </a:r>
          </a:p>
          <a:p>
            <a:pPr algn="just"/>
            <a:r>
              <a:rPr lang="en-US" sz="2200" dirty="0" err="1" smtClean="0"/>
              <a:t>Bina</a:t>
            </a:r>
            <a:r>
              <a:rPr lang="en-US" sz="2200" dirty="0" smtClean="0"/>
              <a:t> </a:t>
            </a:r>
            <a:r>
              <a:rPr lang="en-US" sz="2200" dirty="0" err="1"/>
              <a:t>araç</a:t>
            </a:r>
            <a:r>
              <a:rPr lang="en-US" sz="2200" dirty="0"/>
              <a:t> </a:t>
            </a:r>
            <a:r>
              <a:rPr lang="en-US" sz="2200" dirty="0" err="1"/>
              <a:t>ve</a:t>
            </a:r>
            <a:r>
              <a:rPr lang="en-US" sz="2200" dirty="0"/>
              <a:t> </a:t>
            </a:r>
            <a:r>
              <a:rPr lang="en-US" sz="2200" dirty="0" err="1"/>
              <a:t>gereçlerinin</a:t>
            </a:r>
            <a:r>
              <a:rPr lang="en-US" sz="2200" dirty="0"/>
              <a:t> </a:t>
            </a:r>
            <a:r>
              <a:rPr lang="en-US" sz="2200" dirty="0" err="1"/>
              <a:t>korunması</a:t>
            </a:r>
            <a:r>
              <a:rPr lang="en-US" sz="2200" dirty="0"/>
              <a:t> </a:t>
            </a:r>
            <a:r>
              <a:rPr lang="en-US" sz="2200" dirty="0" err="1"/>
              <a:t>ve</a:t>
            </a:r>
            <a:r>
              <a:rPr lang="en-US" sz="2200" dirty="0"/>
              <a:t> </a:t>
            </a:r>
            <a:r>
              <a:rPr lang="en-US" sz="2200" dirty="0" err="1"/>
              <a:t>bakımlarının</a:t>
            </a:r>
            <a:r>
              <a:rPr lang="en-US" sz="2200" dirty="0"/>
              <a:t> </a:t>
            </a:r>
            <a:r>
              <a:rPr lang="en-US" sz="2200" dirty="0" err="1"/>
              <a:t>gözetilmesi</a:t>
            </a:r>
            <a:r>
              <a:rPr lang="en-US" sz="2200" dirty="0"/>
              <a:t> </a:t>
            </a:r>
            <a:r>
              <a:rPr lang="en-US" sz="2200" dirty="0" err="1"/>
              <a:t>hizmetlerini</a:t>
            </a:r>
            <a:r>
              <a:rPr lang="en-US" sz="2200" dirty="0"/>
              <a:t> </a:t>
            </a:r>
            <a:r>
              <a:rPr lang="en-US" sz="2200" dirty="0" err="1" smtClean="0"/>
              <a:t>tak</a:t>
            </a:r>
            <a:r>
              <a:rPr lang="tr-TR" sz="2200" dirty="0" smtClean="0"/>
              <a:t>i</a:t>
            </a:r>
            <a:r>
              <a:rPr lang="en-US" sz="2200" dirty="0" smtClean="0"/>
              <a:t>p </a:t>
            </a:r>
            <a:r>
              <a:rPr lang="en-US" sz="2200" dirty="0" err="1"/>
              <a:t>etmek</a:t>
            </a:r>
            <a:r>
              <a:rPr lang="en-US" sz="2200" dirty="0"/>
              <a:t>.</a:t>
            </a:r>
          </a:p>
          <a:p>
            <a:pPr algn="just"/>
            <a:r>
              <a:rPr lang="en-US" sz="2200" dirty="0" err="1" smtClean="0"/>
              <a:t>İdari</a:t>
            </a:r>
            <a:r>
              <a:rPr lang="en-US" sz="2200" dirty="0" smtClean="0"/>
              <a:t>  </a:t>
            </a:r>
            <a:r>
              <a:rPr lang="en-US" sz="2200" dirty="0" err="1"/>
              <a:t>işleri</a:t>
            </a:r>
            <a:r>
              <a:rPr lang="en-US" sz="2200" dirty="0"/>
              <a:t>  </a:t>
            </a:r>
            <a:r>
              <a:rPr lang="en-US" sz="2200" dirty="0" err="1"/>
              <a:t>müdürü</a:t>
            </a:r>
            <a:r>
              <a:rPr lang="en-US" sz="2200" dirty="0"/>
              <a:t>,  </a:t>
            </a:r>
            <a:r>
              <a:rPr lang="en-US" sz="2200" dirty="0" err="1"/>
              <a:t>bürosunda</a:t>
            </a:r>
            <a:r>
              <a:rPr lang="en-US" sz="2200" dirty="0"/>
              <a:t>  </a:t>
            </a:r>
            <a:r>
              <a:rPr lang="en-US" sz="2200" dirty="0" err="1"/>
              <a:t>görevli</a:t>
            </a:r>
            <a:r>
              <a:rPr lang="en-US" sz="2200" dirty="0"/>
              <a:t>  </a:t>
            </a:r>
            <a:r>
              <a:rPr lang="en-US" sz="2200" dirty="0" err="1"/>
              <a:t>personelin</a:t>
            </a:r>
            <a:r>
              <a:rPr lang="en-US" sz="2200" dirty="0"/>
              <a:t>  </a:t>
            </a:r>
            <a:r>
              <a:rPr lang="en-US" sz="2200" dirty="0" err="1"/>
              <a:t>disiplin</a:t>
            </a:r>
            <a:r>
              <a:rPr lang="en-US" sz="2200" dirty="0"/>
              <a:t>  </a:t>
            </a:r>
            <a:r>
              <a:rPr lang="en-US" sz="2200" dirty="0" err="1"/>
              <a:t>amiri</a:t>
            </a:r>
            <a:r>
              <a:rPr lang="en-US" sz="2200" dirty="0"/>
              <a:t>  </a:t>
            </a:r>
            <a:r>
              <a:rPr lang="en-US" sz="2200" dirty="0" err="1" smtClean="0"/>
              <a:t>olduğundan</a:t>
            </a:r>
            <a:r>
              <a:rPr lang="en-US" sz="2200" dirty="0"/>
              <a:t>, </a:t>
            </a:r>
            <a:r>
              <a:rPr lang="en-US" sz="2200" dirty="0" err="1" smtClean="0"/>
              <a:t>bunlar</a:t>
            </a:r>
            <a:r>
              <a:rPr lang="en-US" sz="2200" dirty="0" smtClean="0"/>
              <a:t> </a:t>
            </a:r>
            <a:r>
              <a:rPr lang="en-US" sz="2200" dirty="0" err="1"/>
              <a:t>hakkında</a:t>
            </a:r>
            <a:r>
              <a:rPr lang="en-US" sz="2200" dirty="0"/>
              <a:t> ş </a:t>
            </a:r>
            <a:r>
              <a:rPr lang="en-US" sz="2200" dirty="0" err="1"/>
              <a:t>kâyet</a:t>
            </a:r>
            <a:r>
              <a:rPr lang="en-US" sz="2200" dirty="0"/>
              <a:t> </a:t>
            </a:r>
            <a:r>
              <a:rPr lang="en-US" sz="2200" dirty="0" err="1"/>
              <a:t>yoluyla</a:t>
            </a:r>
            <a:r>
              <a:rPr lang="en-US" sz="2200" dirty="0"/>
              <a:t>  </a:t>
            </a:r>
            <a:r>
              <a:rPr lang="en-US" sz="2200" dirty="0" err="1"/>
              <a:t>nt</a:t>
            </a:r>
            <a:r>
              <a:rPr lang="en-US" sz="2200" dirty="0"/>
              <a:t> </a:t>
            </a:r>
            <a:r>
              <a:rPr lang="en-US" sz="2200" dirty="0" err="1"/>
              <a:t>kal</a:t>
            </a:r>
            <a:r>
              <a:rPr lang="en-US" sz="2200" dirty="0"/>
              <a:t> </a:t>
            </a:r>
            <a:r>
              <a:rPr lang="en-US" sz="2200" dirty="0" err="1"/>
              <a:t>eden</a:t>
            </a:r>
            <a:r>
              <a:rPr lang="en-US" sz="2200" dirty="0"/>
              <a:t> </a:t>
            </a:r>
            <a:r>
              <a:rPr lang="en-US" sz="2200" dirty="0" err="1"/>
              <a:t>veya</a:t>
            </a:r>
            <a:r>
              <a:rPr lang="en-US" sz="2200" dirty="0"/>
              <a:t> </a:t>
            </a:r>
            <a:r>
              <a:rPr lang="en-US" sz="2200" dirty="0" err="1"/>
              <a:t>doğrudan</a:t>
            </a:r>
            <a:r>
              <a:rPr lang="en-US" sz="2200" dirty="0"/>
              <a:t> </a:t>
            </a:r>
            <a:r>
              <a:rPr lang="en-US" sz="2200" dirty="0" err="1"/>
              <a:t>öğrend</a:t>
            </a:r>
            <a:r>
              <a:rPr lang="en-US" sz="2200" dirty="0"/>
              <a:t> ğ  </a:t>
            </a:r>
            <a:r>
              <a:rPr lang="en-US" sz="2200" dirty="0" err="1"/>
              <a:t>ve</a:t>
            </a:r>
            <a:r>
              <a:rPr lang="en-US" sz="2200" dirty="0"/>
              <a:t> </a:t>
            </a:r>
            <a:r>
              <a:rPr lang="en-US" sz="2200" dirty="0" err="1" smtClean="0"/>
              <a:t>uyarma</a:t>
            </a:r>
            <a:r>
              <a:rPr lang="en-US" sz="2200" dirty="0" smtClean="0"/>
              <a:t>,</a:t>
            </a:r>
            <a:r>
              <a:rPr lang="tr-TR" sz="2200" dirty="0" smtClean="0"/>
              <a:t> </a:t>
            </a:r>
            <a:r>
              <a:rPr lang="en-US" sz="2200" dirty="0" err="1" smtClean="0"/>
              <a:t>kınama</a:t>
            </a:r>
            <a:r>
              <a:rPr lang="en-US" sz="2200" dirty="0" smtClean="0"/>
              <a:t> </a:t>
            </a:r>
            <a:r>
              <a:rPr lang="en-US" sz="2200" dirty="0" err="1"/>
              <a:t>ve</a:t>
            </a:r>
            <a:r>
              <a:rPr lang="en-US" sz="2200" dirty="0"/>
              <a:t> </a:t>
            </a:r>
            <a:r>
              <a:rPr lang="en-US" sz="2200" dirty="0" err="1"/>
              <a:t>aylıktan</a:t>
            </a:r>
            <a:r>
              <a:rPr lang="en-US" sz="2200" dirty="0"/>
              <a:t> </a:t>
            </a:r>
            <a:r>
              <a:rPr lang="en-US" sz="2200" dirty="0" err="1"/>
              <a:t>kesme</a:t>
            </a:r>
            <a:r>
              <a:rPr lang="en-US" sz="2200" dirty="0"/>
              <a:t> </a:t>
            </a:r>
            <a:r>
              <a:rPr lang="en-US" sz="2200" dirty="0" err="1"/>
              <a:t>cezalarını</a:t>
            </a:r>
            <a:r>
              <a:rPr lang="en-US" sz="2200" dirty="0"/>
              <a:t> </a:t>
            </a:r>
            <a:r>
              <a:rPr lang="en-US" sz="2200" dirty="0" err="1" smtClean="0"/>
              <a:t>gerekt</a:t>
            </a:r>
            <a:r>
              <a:rPr lang="tr-TR" sz="2200" dirty="0" smtClean="0"/>
              <a:t>i</a:t>
            </a:r>
            <a:r>
              <a:rPr lang="en-US" sz="2200" dirty="0" smtClean="0"/>
              <a:t>r</a:t>
            </a:r>
            <a:r>
              <a:rPr lang="tr-TR" sz="2200" dirty="0" smtClean="0"/>
              <a:t>i</a:t>
            </a:r>
            <a:r>
              <a:rPr lang="en-US" sz="2200" dirty="0" smtClean="0"/>
              <a:t>r d</a:t>
            </a:r>
            <a:r>
              <a:rPr lang="tr-TR" sz="2200" dirty="0" smtClean="0"/>
              <a:t>i</a:t>
            </a:r>
            <a:r>
              <a:rPr lang="en-US" sz="2200" dirty="0" smtClean="0"/>
              <a:t>s</a:t>
            </a:r>
            <a:r>
              <a:rPr lang="tr-TR" sz="2200" dirty="0" smtClean="0"/>
              <a:t>i</a:t>
            </a:r>
            <a:r>
              <a:rPr lang="en-US" sz="2200" dirty="0" err="1" smtClean="0"/>
              <a:t>pl</a:t>
            </a:r>
            <a:r>
              <a:rPr lang="tr-TR" sz="2200" dirty="0" smtClean="0"/>
              <a:t>i</a:t>
            </a:r>
            <a:r>
              <a:rPr lang="en-US" sz="2200" dirty="0" smtClean="0"/>
              <a:t>n </a:t>
            </a:r>
            <a:r>
              <a:rPr lang="en-US" sz="2200" dirty="0" err="1"/>
              <a:t>suçları</a:t>
            </a:r>
            <a:r>
              <a:rPr lang="en-US" sz="2200" dirty="0"/>
              <a:t> </a:t>
            </a:r>
            <a:r>
              <a:rPr lang="tr-TR" sz="2200" dirty="0" smtClean="0"/>
              <a:t>i</a:t>
            </a:r>
            <a:r>
              <a:rPr lang="en-US" sz="2200" dirty="0" smtClean="0"/>
              <a:t>le </a:t>
            </a:r>
            <a:r>
              <a:rPr lang="tr-TR" sz="2200" dirty="0" smtClean="0"/>
              <a:t>i</a:t>
            </a:r>
            <a:r>
              <a:rPr lang="en-US" sz="2200" dirty="0" err="1" smtClean="0"/>
              <a:t>lg</a:t>
            </a:r>
            <a:r>
              <a:rPr lang="tr-TR" sz="2200" dirty="0"/>
              <a:t>i</a:t>
            </a:r>
            <a:r>
              <a:rPr lang="en-US" sz="2200" dirty="0" smtClean="0"/>
              <a:t>l</a:t>
            </a:r>
            <a:r>
              <a:rPr lang="tr-TR" sz="2200" dirty="0" smtClean="0"/>
              <a:t>i</a:t>
            </a:r>
            <a:r>
              <a:rPr lang="en-US" sz="2200" dirty="0" smtClean="0"/>
              <a:t> d</a:t>
            </a:r>
            <a:r>
              <a:rPr lang="tr-TR" sz="2200" dirty="0" smtClean="0"/>
              <a:t>i</a:t>
            </a:r>
            <a:r>
              <a:rPr lang="en-US" sz="2200" dirty="0" smtClean="0"/>
              <a:t>s</a:t>
            </a:r>
            <a:r>
              <a:rPr lang="tr-TR" sz="2200" dirty="0" smtClean="0"/>
              <a:t>i</a:t>
            </a:r>
            <a:r>
              <a:rPr lang="en-US" sz="2200" dirty="0" err="1" smtClean="0"/>
              <a:t>pl</a:t>
            </a:r>
            <a:r>
              <a:rPr lang="tr-TR" sz="2200" dirty="0" smtClean="0"/>
              <a:t>i</a:t>
            </a:r>
            <a:r>
              <a:rPr lang="en-US" sz="2200" dirty="0" smtClean="0"/>
              <a:t>n s</a:t>
            </a:r>
            <a:r>
              <a:rPr lang="tr-TR" sz="2200" dirty="0" smtClean="0"/>
              <a:t>o</a:t>
            </a:r>
            <a:r>
              <a:rPr lang="en-US" sz="2200" dirty="0" err="1" smtClean="0"/>
              <a:t>ruşturmasını</a:t>
            </a:r>
            <a:r>
              <a:rPr lang="en-US" sz="2200" dirty="0" smtClean="0"/>
              <a:t> </a:t>
            </a:r>
            <a:r>
              <a:rPr lang="en-US" sz="2200" dirty="0" err="1"/>
              <a:t>yaparak</a:t>
            </a:r>
            <a:r>
              <a:rPr lang="en-US" sz="2200" dirty="0"/>
              <a:t> </a:t>
            </a:r>
            <a:r>
              <a:rPr lang="en-US" sz="2200" dirty="0" err="1" smtClean="0"/>
              <a:t>gerekt</a:t>
            </a:r>
            <a:r>
              <a:rPr lang="tr-TR" sz="2200" dirty="0"/>
              <a:t>i</a:t>
            </a:r>
            <a:r>
              <a:rPr lang="en-US" sz="2200" dirty="0" smtClean="0"/>
              <a:t>ğ</a:t>
            </a:r>
            <a:r>
              <a:rPr lang="tr-TR" sz="2200" dirty="0" smtClean="0"/>
              <a:t>i</a:t>
            </a:r>
            <a:r>
              <a:rPr lang="en-US" sz="2200" dirty="0" err="1" smtClean="0"/>
              <a:t>nde</a:t>
            </a:r>
            <a:r>
              <a:rPr lang="en-US" sz="2200" dirty="0" smtClean="0"/>
              <a:t> d</a:t>
            </a:r>
            <a:r>
              <a:rPr lang="tr-TR" sz="2200" dirty="0" smtClean="0"/>
              <a:t>i</a:t>
            </a:r>
            <a:r>
              <a:rPr lang="en-US" sz="2200" dirty="0" smtClean="0"/>
              <a:t>s</a:t>
            </a:r>
            <a:r>
              <a:rPr lang="tr-TR" sz="2200" dirty="0" smtClean="0"/>
              <a:t>i</a:t>
            </a:r>
            <a:r>
              <a:rPr lang="en-US" sz="2200" dirty="0" err="1" smtClean="0"/>
              <a:t>pl</a:t>
            </a:r>
            <a:r>
              <a:rPr lang="tr-TR" sz="2200" dirty="0" smtClean="0"/>
              <a:t>i</a:t>
            </a:r>
            <a:r>
              <a:rPr lang="en-US" sz="2200" dirty="0" smtClean="0"/>
              <a:t>n </a:t>
            </a:r>
            <a:r>
              <a:rPr lang="en-US" sz="2200" dirty="0" err="1"/>
              <a:t>cezası</a:t>
            </a:r>
            <a:r>
              <a:rPr lang="en-US" sz="2200" dirty="0"/>
              <a:t> </a:t>
            </a:r>
            <a:r>
              <a:rPr lang="en-US" sz="2200" dirty="0" err="1"/>
              <a:t>vermek</a:t>
            </a:r>
            <a:r>
              <a:rPr lang="en-US" sz="2200" dirty="0"/>
              <a:t>.</a:t>
            </a:r>
          </a:p>
          <a:p>
            <a:pPr algn="just"/>
            <a:r>
              <a:rPr lang="en-US" sz="2200" dirty="0" err="1" smtClean="0"/>
              <a:t>Sivil</a:t>
            </a:r>
            <a:r>
              <a:rPr lang="en-US" sz="2200" dirty="0" smtClean="0"/>
              <a:t> </a:t>
            </a:r>
            <a:r>
              <a:rPr lang="en-US" sz="2200" dirty="0" err="1"/>
              <a:t>savunma</a:t>
            </a:r>
            <a:r>
              <a:rPr lang="en-US" sz="2200" dirty="0"/>
              <a:t> </a:t>
            </a:r>
            <a:r>
              <a:rPr lang="en-US" sz="2200" dirty="0" err="1"/>
              <a:t>hizmetlerinin</a:t>
            </a:r>
            <a:r>
              <a:rPr lang="en-US" sz="2200" dirty="0"/>
              <a:t> </a:t>
            </a:r>
            <a:r>
              <a:rPr lang="en-US" sz="2200" dirty="0" err="1"/>
              <a:t>planlanması</a:t>
            </a:r>
            <a:r>
              <a:rPr lang="en-US" sz="2200" dirty="0"/>
              <a:t> </a:t>
            </a:r>
            <a:r>
              <a:rPr lang="en-US" sz="2200" dirty="0" err="1"/>
              <a:t>ve</a:t>
            </a:r>
            <a:r>
              <a:rPr lang="en-US" sz="2200" dirty="0"/>
              <a:t> </a:t>
            </a:r>
            <a:r>
              <a:rPr lang="en-US" sz="2200" dirty="0" err="1"/>
              <a:t>yönetilmesinde</a:t>
            </a:r>
            <a:r>
              <a:rPr lang="en-US" sz="2200" dirty="0"/>
              <a:t>, </a:t>
            </a:r>
            <a:r>
              <a:rPr lang="en-US" sz="2200" dirty="0" err="1"/>
              <a:t>eğitim</a:t>
            </a:r>
            <a:r>
              <a:rPr lang="en-US" sz="2200" dirty="0"/>
              <a:t> </a:t>
            </a:r>
            <a:r>
              <a:rPr lang="en-US" sz="2200" dirty="0" err="1"/>
              <a:t>ve</a:t>
            </a:r>
            <a:r>
              <a:rPr lang="en-US" sz="2200" dirty="0"/>
              <a:t> </a:t>
            </a:r>
            <a:r>
              <a:rPr lang="en-US" sz="2200" dirty="0" err="1"/>
              <a:t>sosyal</a:t>
            </a:r>
            <a:r>
              <a:rPr lang="en-US" sz="2200" dirty="0"/>
              <a:t> </a:t>
            </a:r>
            <a:r>
              <a:rPr lang="en-US" sz="2200" dirty="0" err="1" smtClean="0"/>
              <a:t>hizmetler</a:t>
            </a:r>
            <a:r>
              <a:rPr lang="tr-TR" sz="2200" dirty="0" smtClean="0"/>
              <a:t>i</a:t>
            </a:r>
            <a:r>
              <a:rPr lang="en-US" sz="2200" dirty="0" smtClean="0"/>
              <a:t>n </a:t>
            </a:r>
            <a:r>
              <a:rPr lang="en-US" sz="2200" dirty="0" err="1" smtClean="0"/>
              <a:t>görülmes</a:t>
            </a:r>
            <a:r>
              <a:rPr lang="tr-TR" sz="2200" dirty="0" smtClean="0"/>
              <a:t>i</a:t>
            </a:r>
            <a:r>
              <a:rPr lang="en-US" sz="2200" dirty="0" err="1" smtClean="0"/>
              <a:t>nde</a:t>
            </a:r>
            <a:r>
              <a:rPr lang="en-US" sz="2200" dirty="0" smtClean="0"/>
              <a:t> </a:t>
            </a:r>
            <a:r>
              <a:rPr lang="en-US" sz="2200" dirty="0" err="1" smtClean="0"/>
              <a:t>Cumhur</a:t>
            </a:r>
            <a:r>
              <a:rPr lang="tr-TR" sz="2200" dirty="0" smtClean="0"/>
              <a:t>i</a:t>
            </a:r>
            <a:r>
              <a:rPr lang="en-US" sz="2200" dirty="0" smtClean="0"/>
              <a:t>yet </a:t>
            </a:r>
            <a:r>
              <a:rPr lang="en-US" sz="2200" dirty="0" err="1"/>
              <a:t>başsavcısı</a:t>
            </a:r>
            <a:r>
              <a:rPr lang="en-US" sz="2200" dirty="0"/>
              <a:t>, </a:t>
            </a:r>
            <a:r>
              <a:rPr lang="en-US" sz="2200" dirty="0" err="1" smtClean="0"/>
              <a:t>başsavcıvek</a:t>
            </a:r>
            <a:r>
              <a:rPr lang="tr-TR" sz="2200" dirty="0" smtClean="0"/>
              <a:t>i</a:t>
            </a:r>
            <a:r>
              <a:rPr lang="en-US" sz="2200" dirty="0" smtClean="0"/>
              <a:t>l</a:t>
            </a:r>
            <a:r>
              <a:rPr lang="tr-TR" sz="2200" dirty="0" smtClean="0"/>
              <a:t>i</a:t>
            </a:r>
            <a:r>
              <a:rPr lang="en-US" sz="2200" dirty="0" smtClean="0"/>
              <a:t>  </a:t>
            </a:r>
            <a:r>
              <a:rPr lang="tr-TR" sz="2200" dirty="0" smtClean="0"/>
              <a:t>i</a:t>
            </a:r>
            <a:r>
              <a:rPr lang="en-US" sz="2200" dirty="0" smtClean="0"/>
              <a:t>le </a:t>
            </a:r>
            <a:r>
              <a:rPr lang="en-US" sz="2200" dirty="0" err="1"/>
              <a:t>savcılara</a:t>
            </a:r>
            <a:r>
              <a:rPr lang="en-US" sz="2200" dirty="0"/>
              <a:t> </a:t>
            </a:r>
            <a:r>
              <a:rPr lang="en-US" sz="2200" dirty="0" err="1" smtClean="0"/>
              <a:t>yardım</a:t>
            </a:r>
            <a:r>
              <a:rPr lang="tr-TR" sz="2200" dirty="0"/>
              <a:t> </a:t>
            </a:r>
            <a:r>
              <a:rPr lang="en-US" sz="2200" dirty="0" err="1" smtClean="0"/>
              <a:t>etmek</a:t>
            </a:r>
            <a:r>
              <a:rPr lang="en-US" sz="2200" dirty="0" smtClean="0"/>
              <a:t> </a:t>
            </a:r>
            <a:r>
              <a:rPr lang="en-US" sz="2200" dirty="0" err="1"/>
              <a:t>ve</a:t>
            </a:r>
            <a:r>
              <a:rPr lang="en-US" sz="2200" dirty="0"/>
              <a:t> </a:t>
            </a:r>
            <a:r>
              <a:rPr lang="en-US" sz="2200" dirty="0" err="1"/>
              <a:t>bu</a:t>
            </a:r>
            <a:r>
              <a:rPr lang="en-US" sz="2200" dirty="0"/>
              <a:t> </a:t>
            </a:r>
            <a:r>
              <a:rPr lang="en-US" sz="2200" dirty="0" err="1" smtClean="0"/>
              <a:t>merc</a:t>
            </a:r>
            <a:r>
              <a:rPr lang="tr-TR" sz="2200" dirty="0"/>
              <a:t>i</a:t>
            </a:r>
            <a:r>
              <a:rPr lang="en-US" sz="2200" dirty="0" err="1" smtClean="0"/>
              <a:t>lerce</a:t>
            </a:r>
            <a:r>
              <a:rPr lang="en-US" sz="2200" dirty="0" smtClean="0"/>
              <a:t> </a:t>
            </a:r>
            <a:r>
              <a:rPr lang="en-US" sz="2200" dirty="0" err="1" smtClean="0"/>
              <a:t>ver</a:t>
            </a:r>
            <a:r>
              <a:rPr lang="tr-TR" sz="2200" dirty="0"/>
              <a:t>i</a:t>
            </a:r>
            <a:r>
              <a:rPr lang="en-US" sz="2200" dirty="0" err="1" smtClean="0"/>
              <a:t>lecek</a:t>
            </a:r>
            <a:r>
              <a:rPr lang="en-US" sz="2200" dirty="0" smtClean="0"/>
              <a:t> d</a:t>
            </a:r>
            <a:r>
              <a:rPr lang="tr-TR" sz="2200" dirty="0" smtClean="0"/>
              <a:t>i</a:t>
            </a:r>
            <a:r>
              <a:rPr lang="en-US" sz="2200" dirty="0" err="1" smtClean="0"/>
              <a:t>ğer</a:t>
            </a:r>
            <a:r>
              <a:rPr lang="en-US" sz="2200" dirty="0" smtClean="0"/>
              <a:t> </a:t>
            </a:r>
            <a:r>
              <a:rPr lang="en-US" sz="2200" dirty="0" err="1" smtClean="0"/>
              <a:t>görevler</a:t>
            </a:r>
            <a:r>
              <a:rPr lang="tr-TR" sz="2200" dirty="0"/>
              <a:t>i</a:t>
            </a:r>
            <a:r>
              <a:rPr lang="en-US" sz="2200" dirty="0" smtClean="0"/>
              <a:t> </a:t>
            </a:r>
            <a:r>
              <a:rPr lang="en-US" sz="2200" dirty="0" err="1" smtClean="0"/>
              <a:t>yer</a:t>
            </a:r>
            <a:r>
              <a:rPr lang="tr-TR" sz="2200" dirty="0"/>
              <a:t>i</a:t>
            </a:r>
            <a:r>
              <a:rPr lang="en-US" sz="2200" dirty="0" smtClean="0"/>
              <a:t>ne get</a:t>
            </a:r>
            <a:r>
              <a:rPr lang="tr-TR" sz="2200" dirty="0" smtClean="0"/>
              <a:t>i</a:t>
            </a:r>
            <a:r>
              <a:rPr lang="en-US" sz="2200" dirty="0" err="1" smtClean="0"/>
              <a:t>rmek</a:t>
            </a:r>
            <a:r>
              <a:rPr lang="en-US" sz="2200" dirty="0" smtClean="0"/>
              <a:t>.</a:t>
            </a:r>
            <a:r>
              <a:rPr lang="en-US" sz="2200" dirty="0"/>
              <a:t/>
            </a:r>
            <a:br>
              <a:rPr lang="en-US" sz="2200" dirty="0"/>
            </a:b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82361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Bi</a:t>
            </a:r>
            <a:r>
              <a:rPr lang="en-US" b="1" dirty="0" err="1"/>
              <a:t>lg</a:t>
            </a:r>
            <a:r>
              <a:rPr lang="tr-TR" b="1" dirty="0"/>
              <a:t>i </a:t>
            </a:r>
            <a:r>
              <a:rPr lang="en-US" b="1" dirty="0" err="1"/>
              <a:t>İşlem</a:t>
            </a:r>
            <a:r>
              <a:rPr lang="en-US" b="1" dirty="0"/>
              <a:t> </a:t>
            </a:r>
            <a:r>
              <a:rPr lang="en-US" b="1" dirty="0" err="1"/>
              <a:t>Bürosu</a:t>
            </a:r>
            <a:r>
              <a:rPr lang="en-US" b="1" dirty="0"/>
              <a:t>/</a:t>
            </a:r>
            <a:r>
              <a:rPr lang="en-US" b="1" dirty="0" err="1"/>
              <a:t>Şe</a:t>
            </a:r>
            <a:r>
              <a:rPr lang="tr-TR" b="1" dirty="0"/>
              <a:t>fli</a:t>
            </a:r>
            <a:r>
              <a:rPr lang="en-US" b="1" dirty="0"/>
              <a:t>ğ</a:t>
            </a:r>
            <a:r>
              <a:rPr lang="tr-TR" b="1" dirty="0"/>
              <a:t>i</a:t>
            </a:r>
            <a:r>
              <a:rPr lang="en-US" b="1" dirty="0"/>
              <a:t> </a:t>
            </a:r>
            <a:r>
              <a:rPr lang="en-US" b="1" dirty="0" err="1"/>
              <a:t>ve</a:t>
            </a:r>
            <a:r>
              <a:rPr lang="en-US" b="1" dirty="0"/>
              <a:t> B</a:t>
            </a:r>
            <a:r>
              <a:rPr lang="tr-TR" b="1" dirty="0"/>
              <a:t>i</a:t>
            </a:r>
            <a:r>
              <a:rPr lang="en-US" b="1" dirty="0" err="1"/>
              <a:t>lg</a:t>
            </a:r>
            <a:r>
              <a:rPr lang="tr-TR" b="1" dirty="0"/>
              <a:t>i</a:t>
            </a:r>
            <a:r>
              <a:rPr lang="en-US" b="1" dirty="0"/>
              <a:t>  </a:t>
            </a:r>
            <a:r>
              <a:rPr lang="en-US" b="1" dirty="0" err="1"/>
              <a:t>İşlem</a:t>
            </a:r>
            <a:r>
              <a:rPr lang="en-US" b="1" dirty="0"/>
              <a:t> </a:t>
            </a:r>
            <a:r>
              <a:rPr lang="en-US" b="1" dirty="0" err="1"/>
              <a:t>Müdürler</a:t>
            </a:r>
            <a:r>
              <a:rPr lang="tr-TR" b="1" dirty="0"/>
              <a:t>i</a:t>
            </a:r>
            <a:r>
              <a:rPr lang="en-US" b="1" dirty="0"/>
              <a:t>n</a:t>
            </a:r>
            <a:r>
              <a:rPr lang="tr-TR" b="1" dirty="0"/>
              <a:t>i</a:t>
            </a:r>
            <a:r>
              <a:rPr lang="en-US" b="1" dirty="0"/>
              <a:t>n</a:t>
            </a:r>
            <a:r>
              <a:rPr lang="tr-TR" dirty="0"/>
              <a:t> </a:t>
            </a:r>
            <a:r>
              <a:rPr lang="en-US" b="1" dirty="0" err="1"/>
              <a:t>Görevler</a:t>
            </a:r>
            <a:r>
              <a:rPr lang="tr-TR" b="1" dirty="0"/>
              <a:t>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593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tr-TR" sz="2800" dirty="0" smtClean="0"/>
              <a:t>	</a:t>
            </a:r>
            <a:r>
              <a:rPr lang="en-US" sz="2800" dirty="0" err="1" smtClean="0"/>
              <a:t>Ağır</a:t>
            </a:r>
            <a:r>
              <a:rPr lang="tr-TR" sz="2800" dirty="0" smtClean="0"/>
              <a:t> </a:t>
            </a:r>
            <a:r>
              <a:rPr lang="en-US" sz="2800" dirty="0" err="1" smtClean="0"/>
              <a:t>ceza</a:t>
            </a:r>
            <a:r>
              <a:rPr lang="en-US" sz="2800" dirty="0" smtClean="0"/>
              <a:t> </a:t>
            </a:r>
            <a:r>
              <a:rPr lang="en-US" sz="2800" dirty="0" err="1" smtClean="0"/>
              <a:t>mahkemeler</a:t>
            </a:r>
            <a:r>
              <a:rPr lang="tr-TR" sz="2800" dirty="0" smtClean="0"/>
              <a:t>i</a:t>
            </a:r>
            <a:r>
              <a:rPr lang="en-US" sz="2800" dirty="0" smtClean="0"/>
              <a:t>n</a:t>
            </a:r>
            <a:r>
              <a:rPr lang="tr-TR" sz="2800" dirty="0" smtClean="0"/>
              <a:t>i</a:t>
            </a:r>
            <a:r>
              <a:rPr lang="en-US" sz="2800" dirty="0" smtClean="0"/>
              <a:t>n </a:t>
            </a:r>
            <a:r>
              <a:rPr lang="en-US" sz="2800" dirty="0" err="1"/>
              <a:t>bulunduğu</a:t>
            </a:r>
            <a:r>
              <a:rPr lang="en-US" sz="2800" dirty="0"/>
              <a:t> </a:t>
            </a:r>
            <a:r>
              <a:rPr lang="en-US" sz="2800" dirty="0" err="1" smtClean="0"/>
              <a:t>Cumhur</a:t>
            </a:r>
            <a:r>
              <a:rPr lang="tr-TR" sz="2800" dirty="0"/>
              <a:t>i</a:t>
            </a:r>
            <a:r>
              <a:rPr lang="en-US" sz="2800" dirty="0" smtClean="0"/>
              <a:t>yet </a:t>
            </a:r>
            <a:r>
              <a:rPr lang="en-US" sz="2800" dirty="0" err="1"/>
              <a:t>başsavcılıkları</a:t>
            </a:r>
            <a:r>
              <a:rPr lang="en-US" sz="2800" dirty="0"/>
              <a:t> </a:t>
            </a:r>
            <a:r>
              <a:rPr lang="en-US" sz="2800" dirty="0" err="1" smtClean="0"/>
              <a:t>bünyes</a:t>
            </a:r>
            <a:r>
              <a:rPr lang="tr-TR" sz="2800" dirty="0" smtClean="0"/>
              <a:t>i</a:t>
            </a:r>
            <a:r>
              <a:rPr lang="en-US" sz="2800" dirty="0" err="1" smtClean="0"/>
              <a:t>nde</a:t>
            </a:r>
            <a:r>
              <a:rPr lang="en-US" sz="2800" dirty="0"/>
              <a:t>, </a:t>
            </a:r>
            <a:r>
              <a:rPr lang="en-US" sz="2800" dirty="0" err="1"/>
              <a:t>Adalet</a:t>
            </a:r>
            <a:r>
              <a:rPr lang="en-US" sz="2800" dirty="0"/>
              <a:t> </a:t>
            </a:r>
            <a:r>
              <a:rPr lang="en-US" sz="2800" dirty="0" err="1" smtClean="0"/>
              <a:t>Bakanlığı</a:t>
            </a:r>
            <a:r>
              <a:rPr lang="en-US" sz="2800" dirty="0" smtClean="0"/>
              <a:t> B</a:t>
            </a:r>
            <a:r>
              <a:rPr lang="tr-TR" sz="2800" dirty="0" smtClean="0"/>
              <a:t>i</a:t>
            </a:r>
            <a:r>
              <a:rPr lang="en-US" sz="2800" dirty="0" err="1" smtClean="0"/>
              <a:t>lg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İşlem</a:t>
            </a:r>
            <a:r>
              <a:rPr lang="en-US" sz="2800" dirty="0" smtClean="0"/>
              <a:t> Da</a:t>
            </a:r>
            <a:r>
              <a:rPr lang="tr-TR" sz="2800" dirty="0" smtClean="0"/>
              <a:t>i</a:t>
            </a:r>
            <a:r>
              <a:rPr lang="en-US" sz="2800" dirty="0" smtClean="0"/>
              <a:t>res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Başkanlığı</a:t>
            </a:r>
            <a:r>
              <a:rPr lang="en-US" sz="2800" dirty="0"/>
              <a:t>, </a:t>
            </a:r>
            <a:r>
              <a:rPr lang="en-US" sz="2800" dirty="0" err="1"/>
              <a:t>taşra</a:t>
            </a:r>
            <a:r>
              <a:rPr lang="en-US" sz="2800" dirty="0"/>
              <a:t> </a:t>
            </a:r>
            <a:r>
              <a:rPr lang="en-US" sz="2800" dirty="0" err="1" smtClean="0"/>
              <a:t>teşk</a:t>
            </a:r>
            <a:r>
              <a:rPr lang="tr-TR" sz="2800" dirty="0" smtClean="0"/>
              <a:t>i</a:t>
            </a:r>
            <a:r>
              <a:rPr lang="en-US" sz="2800" dirty="0" err="1" smtClean="0"/>
              <a:t>latı</a:t>
            </a:r>
            <a:r>
              <a:rPr lang="en-US" sz="2800" dirty="0" smtClean="0"/>
              <a:t> b</a:t>
            </a:r>
            <a:r>
              <a:rPr lang="tr-TR" sz="2800" dirty="0" smtClean="0"/>
              <a:t>i</a:t>
            </a:r>
            <a:r>
              <a:rPr lang="en-US" sz="2800" dirty="0" smtClean="0"/>
              <a:t>r</a:t>
            </a:r>
            <a:r>
              <a:rPr lang="tr-TR" sz="2800" dirty="0" smtClean="0"/>
              <a:t>i</a:t>
            </a:r>
            <a:r>
              <a:rPr lang="en-US" sz="2800" dirty="0" err="1" smtClean="0"/>
              <a:t>mler</a:t>
            </a:r>
            <a:r>
              <a:rPr lang="tr-TR" sz="2800" dirty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olarak</a:t>
            </a:r>
            <a:r>
              <a:rPr lang="en-US" sz="2800" dirty="0"/>
              <a:t> </a:t>
            </a:r>
            <a:r>
              <a:rPr lang="en-US" sz="2800" dirty="0" smtClean="0"/>
              <a:t>b</a:t>
            </a:r>
            <a:r>
              <a:rPr lang="tr-TR" sz="2800" dirty="0" smtClean="0"/>
              <a:t>i</a:t>
            </a:r>
            <a:r>
              <a:rPr lang="en-US" sz="2800" dirty="0" err="1" smtClean="0"/>
              <a:t>lg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tr-TR" sz="2800" dirty="0" smtClean="0"/>
              <a:t>i</a:t>
            </a:r>
            <a:r>
              <a:rPr lang="en-US" sz="2800" dirty="0" err="1" smtClean="0"/>
              <a:t>şlem</a:t>
            </a:r>
            <a:r>
              <a:rPr lang="en-US" sz="2800" dirty="0" smtClean="0"/>
              <a:t> </a:t>
            </a:r>
            <a:r>
              <a:rPr lang="en-US" sz="2800" dirty="0" err="1" smtClean="0"/>
              <a:t>müdürlükler</a:t>
            </a:r>
            <a:r>
              <a:rPr lang="tr-TR" sz="2800" dirty="0" smtClean="0"/>
              <a:t>i</a:t>
            </a:r>
            <a:r>
              <a:rPr lang="en-US" sz="2800" dirty="0" smtClean="0"/>
              <a:t>, b</a:t>
            </a:r>
            <a:r>
              <a:rPr lang="tr-TR" sz="2800" dirty="0" smtClean="0"/>
              <a:t>i</a:t>
            </a:r>
            <a:r>
              <a:rPr lang="en-US" sz="2800" dirty="0" err="1" smtClean="0"/>
              <a:t>lg</a:t>
            </a:r>
            <a:r>
              <a:rPr lang="tr-TR" sz="2800" dirty="0" smtClean="0"/>
              <a:t>i i</a:t>
            </a:r>
            <a:r>
              <a:rPr lang="en-US" sz="2800" dirty="0" err="1" smtClean="0"/>
              <a:t>şlem</a:t>
            </a:r>
            <a:r>
              <a:rPr lang="en-US" sz="2800" dirty="0" smtClean="0"/>
              <a:t> </a:t>
            </a:r>
            <a:r>
              <a:rPr lang="en-US" sz="2800" dirty="0" err="1" smtClean="0"/>
              <a:t>şe</a:t>
            </a:r>
            <a:r>
              <a:rPr lang="tr-TR" sz="2800" dirty="0" smtClean="0"/>
              <a:t>fli</a:t>
            </a:r>
            <a:r>
              <a:rPr lang="en-US" sz="2800" dirty="0" err="1" smtClean="0"/>
              <a:t>kler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ve</a:t>
            </a:r>
            <a:r>
              <a:rPr lang="en-US" sz="2800" dirty="0" smtClean="0"/>
              <a:t> b</a:t>
            </a:r>
            <a:r>
              <a:rPr lang="tr-TR" sz="2800" dirty="0" smtClean="0"/>
              <a:t>i</a:t>
            </a:r>
            <a:r>
              <a:rPr lang="en-US" sz="2800" dirty="0" err="1" smtClean="0"/>
              <a:t>lg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tr-TR" sz="2800" dirty="0" smtClean="0"/>
              <a:t>i</a:t>
            </a:r>
            <a:r>
              <a:rPr lang="en-US" sz="2800" dirty="0" err="1" smtClean="0"/>
              <a:t>şlem</a:t>
            </a:r>
            <a:r>
              <a:rPr lang="en-US" sz="2800" dirty="0" smtClean="0"/>
              <a:t> </a:t>
            </a:r>
            <a:r>
              <a:rPr lang="en-US" sz="2800" dirty="0" err="1"/>
              <a:t>büroları</a:t>
            </a:r>
            <a:r>
              <a:rPr lang="en-US" sz="2800" dirty="0"/>
              <a:t> </a:t>
            </a:r>
            <a:r>
              <a:rPr lang="en-US" sz="2800" dirty="0" err="1"/>
              <a:t>oluşturulmuştur</a:t>
            </a:r>
            <a:r>
              <a:rPr lang="en-US" sz="2800" dirty="0"/>
              <a:t>. </a:t>
            </a:r>
            <a:r>
              <a:rPr lang="en-US" sz="2800" dirty="0" smtClean="0"/>
              <a:t>B</a:t>
            </a:r>
            <a:r>
              <a:rPr lang="tr-TR" sz="2800" dirty="0" smtClean="0"/>
              <a:t>i</a:t>
            </a:r>
            <a:r>
              <a:rPr lang="en-US" sz="2800" dirty="0" err="1" smtClean="0"/>
              <a:t>lg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tr-TR" sz="2800" dirty="0" smtClean="0"/>
              <a:t>i</a:t>
            </a:r>
            <a:r>
              <a:rPr lang="en-US" sz="2800" dirty="0" err="1" smtClean="0"/>
              <a:t>şlem</a:t>
            </a:r>
            <a:r>
              <a:rPr lang="en-US" sz="2800" dirty="0" smtClean="0"/>
              <a:t> </a:t>
            </a:r>
            <a:r>
              <a:rPr lang="en-US" sz="2800" dirty="0" err="1" smtClean="0"/>
              <a:t>şe</a:t>
            </a:r>
            <a:r>
              <a:rPr lang="tr-TR" sz="2800" dirty="0" smtClean="0"/>
              <a:t>fli</a:t>
            </a:r>
            <a:r>
              <a:rPr lang="en-US" sz="2800" dirty="0" err="1" smtClean="0"/>
              <a:t>kler</a:t>
            </a:r>
            <a:r>
              <a:rPr lang="en-US" sz="2800" dirty="0" smtClean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smtClean="0"/>
              <a:t>b</a:t>
            </a:r>
            <a:r>
              <a:rPr lang="tr-TR" sz="2800" dirty="0" smtClean="0"/>
              <a:t>i</a:t>
            </a:r>
            <a:r>
              <a:rPr lang="en-US" sz="2800" dirty="0" err="1" smtClean="0"/>
              <a:t>lg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tr-TR" sz="2800" dirty="0" smtClean="0"/>
              <a:t>i</a:t>
            </a:r>
            <a:r>
              <a:rPr lang="en-US" sz="2800" dirty="0" err="1" smtClean="0"/>
              <a:t>şlem</a:t>
            </a:r>
            <a:r>
              <a:rPr lang="en-US" sz="2800" dirty="0" smtClean="0"/>
              <a:t> </a:t>
            </a:r>
            <a:r>
              <a:rPr lang="en-US" sz="2800" dirty="0" err="1"/>
              <a:t>bürolarının</a:t>
            </a:r>
            <a:r>
              <a:rPr lang="en-US" sz="2800" dirty="0"/>
              <a:t> </a:t>
            </a:r>
            <a:r>
              <a:rPr lang="en-US" sz="2800" dirty="0" err="1"/>
              <a:t>kurulma</a:t>
            </a:r>
            <a:r>
              <a:rPr lang="en-US" sz="2800" dirty="0"/>
              <a:t> </a:t>
            </a:r>
            <a:r>
              <a:rPr lang="en-US" sz="2800" dirty="0" err="1"/>
              <a:t>amacı</a:t>
            </a:r>
            <a:r>
              <a:rPr lang="en-US" sz="2800" dirty="0"/>
              <a:t> </a:t>
            </a:r>
            <a:r>
              <a:rPr lang="en-US" sz="2800" dirty="0" err="1"/>
              <a:t>Ulusal</a:t>
            </a:r>
            <a:r>
              <a:rPr lang="en-US" sz="2800" dirty="0"/>
              <a:t> </a:t>
            </a:r>
            <a:r>
              <a:rPr lang="en-US" sz="2800" dirty="0" err="1"/>
              <a:t>Yargı</a:t>
            </a:r>
            <a:r>
              <a:rPr lang="en-US" sz="2800" dirty="0"/>
              <a:t> </a:t>
            </a:r>
            <a:r>
              <a:rPr lang="en-US" sz="2800" dirty="0" err="1"/>
              <a:t>Ağı</a:t>
            </a:r>
            <a:r>
              <a:rPr lang="en-US" sz="2800" dirty="0"/>
              <a:t> </a:t>
            </a:r>
            <a:r>
              <a:rPr lang="en-US" sz="2800" dirty="0" err="1" smtClean="0"/>
              <a:t>Projes</a:t>
            </a:r>
            <a:r>
              <a:rPr lang="tr-TR" sz="2800" dirty="0" smtClean="0"/>
              <a:t>i</a:t>
            </a:r>
            <a:r>
              <a:rPr lang="en-US" sz="2800" dirty="0" smtClean="0"/>
              <a:t> (</a:t>
            </a:r>
            <a:r>
              <a:rPr lang="en-US" sz="2800" dirty="0"/>
              <a:t>UYAP) </a:t>
            </a:r>
            <a:r>
              <a:rPr lang="en-US" sz="2800" dirty="0" err="1" smtClean="0"/>
              <a:t>kapsamındak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yargı</a:t>
            </a:r>
            <a:r>
              <a:rPr lang="en-US" sz="2800" dirty="0"/>
              <a:t> </a:t>
            </a:r>
            <a:r>
              <a:rPr lang="en-US" sz="2800" dirty="0" smtClean="0"/>
              <a:t>b</a:t>
            </a:r>
            <a:r>
              <a:rPr lang="tr-TR" sz="2800" dirty="0" smtClean="0"/>
              <a:t>i</a:t>
            </a:r>
            <a:r>
              <a:rPr lang="en-US" sz="2800" dirty="0" smtClean="0"/>
              <a:t>r</a:t>
            </a:r>
            <a:r>
              <a:rPr lang="tr-TR" sz="2800" dirty="0" smtClean="0"/>
              <a:t>i</a:t>
            </a:r>
            <a:r>
              <a:rPr lang="en-US" sz="2800" dirty="0" err="1" smtClean="0"/>
              <a:t>mler</a:t>
            </a:r>
            <a:r>
              <a:rPr lang="tr-TR" sz="2800" dirty="0"/>
              <a:t>i</a:t>
            </a:r>
            <a:r>
              <a:rPr lang="en-US" sz="2800" dirty="0" smtClean="0"/>
              <a:t>, </a:t>
            </a:r>
            <a:r>
              <a:rPr lang="en-US" sz="2800" dirty="0" err="1"/>
              <a:t>Bakanlık</a:t>
            </a:r>
            <a:r>
              <a:rPr lang="en-US" sz="2800" dirty="0"/>
              <a:t> </a:t>
            </a:r>
            <a:r>
              <a:rPr lang="en-US" sz="2800" dirty="0" err="1"/>
              <a:t>taşra</a:t>
            </a:r>
            <a:r>
              <a:rPr lang="en-US" sz="2800" dirty="0"/>
              <a:t> </a:t>
            </a:r>
            <a:r>
              <a:rPr lang="en-US" sz="2800" dirty="0" err="1" smtClean="0"/>
              <a:t>teşk</a:t>
            </a:r>
            <a:r>
              <a:rPr lang="tr-TR" sz="2800" dirty="0"/>
              <a:t>i</a:t>
            </a:r>
            <a:r>
              <a:rPr lang="en-US" sz="2800" dirty="0" err="1" smtClean="0"/>
              <a:t>latı</a:t>
            </a:r>
            <a:r>
              <a:rPr lang="en-US" sz="2800" dirty="0"/>
              <a:t>, </a:t>
            </a:r>
            <a:r>
              <a:rPr lang="en-US" sz="2800" dirty="0" err="1"/>
              <a:t>bağlı</a:t>
            </a:r>
            <a:r>
              <a:rPr lang="en-US" sz="2800" dirty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tr-TR" sz="2800" dirty="0" smtClean="0"/>
              <a:t>i</a:t>
            </a:r>
            <a:r>
              <a:rPr lang="en-US" sz="2800" dirty="0" err="1" smtClean="0"/>
              <a:t>lg</a:t>
            </a:r>
            <a:r>
              <a:rPr lang="tr-TR" sz="2800" dirty="0" smtClean="0"/>
              <a:t>i</a:t>
            </a:r>
            <a:r>
              <a:rPr lang="en-US" sz="2800" dirty="0" smtClean="0"/>
              <a:t>l</a:t>
            </a:r>
            <a:r>
              <a:rPr lang="tr-TR" sz="2800" dirty="0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kuruluşlarında</a:t>
            </a:r>
            <a:r>
              <a:rPr lang="en-US" sz="2800" dirty="0" smtClean="0"/>
              <a:t> </a:t>
            </a:r>
            <a:r>
              <a:rPr lang="en-US" sz="2800" dirty="0" err="1"/>
              <a:t>bulunan</a:t>
            </a:r>
            <a:r>
              <a:rPr lang="en-US" sz="2800" dirty="0"/>
              <a:t> </a:t>
            </a:r>
            <a:r>
              <a:rPr lang="en-US" sz="2800" dirty="0" smtClean="0"/>
              <a:t>b</a:t>
            </a:r>
            <a:r>
              <a:rPr lang="tr-TR" sz="2800" dirty="0" smtClean="0"/>
              <a:t>i</a:t>
            </a:r>
            <a:r>
              <a:rPr lang="en-US" sz="2800" dirty="0" err="1" smtClean="0"/>
              <a:t>lg</a:t>
            </a:r>
            <a:r>
              <a:rPr lang="tr-TR" sz="2800" dirty="0" smtClean="0"/>
              <a:t>i</a:t>
            </a:r>
            <a:r>
              <a:rPr lang="en-US" sz="2800" dirty="0" err="1" smtClean="0"/>
              <a:t>sayar</a:t>
            </a:r>
            <a:r>
              <a:rPr lang="en-US" sz="2800" dirty="0" smtClean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/>
              <a:t>yan</a:t>
            </a:r>
            <a:r>
              <a:rPr lang="en-US" sz="2800" dirty="0"/>
              <a:t> </a:t>
            </a:r>
            <a:r>
              <a:rPr lang="en-US" sz="2800" dirty="0" err="1"/>
              <a:t>donanımları</a:t>
            </a:r>
            <a:r>
              <a:rPr lang="en-US" sz="2800" dirty="0"/>
              <a:t> </a:t>
            </a:r>
            <a:r>
              <a:rPr lang="tr-TR" sz="2800" dirty="0" smtClean="0"/>
              <a:t>i</a:t>
            </a:r>
            <a:r>
              <a:rPr lang="en-US" sz="2800" dirty="0" smtClean="0"/>
              <a:t>le </a:t>
            </a:r>
            <a:r>
              <a:rPr lang="en-US" sz="2800" dirty="0" err="1"/>
              <a:t>bu</a:t>
            </a:r>
            <a:r>
              <a:rPr lang="en-US" sz="2800" dirty="0"/>
              <a:t> </a:t>
            </a:r>
            <a:r>
              <a:rPr lang="en-US" sz="2800" dirty="0" smtClean="0"/>
              <a:t>b</a:t>
            </a:r>
            <a:r>
              <a:rPr lang="tr-TR" sz="2800" dirty="0" smtClean="0"/>
              <a:t>i</a:t>
            </a:r>
            <a:r>
              <a:rPr lang="en-US" sz="2800" dirty="0" smtClean="0"/>
              <a:t>r</a:t>
            </a:r>
            <a:r>
              <a:rPr lang="tr-TR" sz="2800" dirty="0" smtClean="0"/>
              <a:t>i</a:t>
            </a:r>
            <a:r>
              <a:rPr lang="en-US" sz="2800" dirty="0" err="1" smtClean="0"/>
              <a:t>mlerdek</a:t>
            </a:r>
            <a:r>
              <a:rPr lang="tr-TR" sz="2800" dirty="0" smtClean="0"/>
              <a:t>i</a:t>
            </a:r>
            <a:r>
              <a:rPr lang="en-US" sz="2800" dirty="0" smtClean="0"/>
              <a:t> b</a:t>
            </a:r>
            <a:r>
              <a:rPr lang="tr-TR" sz="2800" dirty="0" smtClean="0"/>
              <a:t>i</a:t>
            </a:r>
            <a:r>
              <a:rPr lang="en-US" sz="2800" dirty="0" err="1" smtClean="0"/>
              <a:t>lg</a:t>
            </a:r>
            <a:r>
              <a:rPr lang="tr-TR" sz="2800" dirty="0" smtClean="0"/>
              <a:t>i</a:t>
            </a:r>
            <a:r>
              <a:rPr lang="en-US" sz="2800" dirty="0" err="1" smtClean="0"/>
              <a:t>sayar</a:t>
            </a:r>
            <a:r>
              <a:rPr lang="en-US" sz="2800" dirty="0" smtClean="0"/>
              <a:t> </a:t>
            </a:r>
            <a:r>
              <a:rPr lang="en-US" sz="2800" dirty="0" err="1"/>
              <a:t>ağı</a:t>
            </a:r>
            <a:r>
              <a:rPr lang="en-US" sz="2800" dirty="0"/>
              <a:t> (network) </a:t>
            </a:r>
            <a:r>
              <a:rPr lang="en-US" sz="2800" dirty="0" err="1"/>
              <a:t>altyapısının</a:t>
            </a:r>
            <a:r>
              <a:rPr lang="en-US" sz="2800" dirty="0"/>
              <a:t> </a:t>
            </a:r>
            <a:r>
              <a:rPr lang="en-US" sz="2800" dirty="0" err="1"/>
              <a:t>çalışır</a:t>
            </a:r>
            <a:r>
              <a:rPr lang="en-US" sz="2800" dirty="0"/>
              <a:t> </a:t>
            </a:r>
            <a:r>
              <a:rPr lang="en-US" sz="2800" dirty="0" err="1"/>
              <a:t>hâlde</a:t>
            </a:r>
            <a:r>
              <a:rPr lang="en-US" sz="2800" dirty="0"/>
              <a:t> </a:t>
            </a:r>
            <a:r>
              <a:rPr lang="en-US" sz="2800" dirty="0" err="1" smtClean="0"/>
              <a:t>tutulab</a:t>
            </a:r>
            <a:r>
              <a:rPr lang="tr-TR" sz="2800" dirty="0"/>
              <a:t>i</a:t>
            </a:r>
            <a:r>
              <a:rPr lang="en-US" sz="2800" dirty="0" err="1" smtClean="0"/>
              <a:t>lmes</a:t>
            </a:r>
            <a:r>
              <a:rPr lang="tr-TR" sz="2800" dirty="0"/>
              <a:t>i</a:t>
            </a:r>
            <a:r>
              <a:rPr lang="en-US" sz="2800" dirty="0" smtClean="0"/>
              <a:t>, b</a:t>
            </a:r>
            <a:r>
              <a:rPr lang="tr-TR" sz="2800" dirty="0" smtClean="0"/>
              <a:t>i</a:t>
            </a:r>
            <a:r>
              <a:rPr lang="en-US" sz="2800" dirty="0" err="1" smtClean="0"/>
              <a:t>lg</a:t>
            </a:r>
            <a:r>
              <a:rPr lang="tr-TR" sz="2800" dirty="0"/>
              <a:t>i</a:t>
            </a:r>
            <a:r>
              <a:rPr lang="en-US" sz="2800" dirty="0" err="1" smtClean="0"/>
              <a:t>sayar</a:t>
            </a:r>
            <a:r>
              <a:rPr lang="en-US" sz="2800" dirty="0" smtClean="0"/>
              <a:t> s</a:t>
            </a:r>
            <a:r>
              <a:rPr lang="tr-TR" sz="2800" dirty="0" smtClean="0"/>
              <a:t>i</a:t>
            </a:r>
            <a:r>
              <a:rPr lang="en-US" sz="2800" dirty="0" err="1" smtClean="0"/>
              <a:t>stemler</a:t>
            </a:r>
            <a:r>
              <a:rPr lang="tr-TR" sz="2800" dirty="0"/>
              <a:t>i</a:t>
            </a:r>
            <a:r>
              <a:rPr lang="en-US" sz="2800" dirty="0" err="1" smtClean="0"/>
              <a:t>nde</a:t>
            </a:r>
            <a:r>
              <a:rPr lang="en-US" sz="2800" dirty="0" smtClean="0"/>
              <a:t> </a:t>
            </a:r>
            <a:r>
              <a:rPr lang="en-US" sz="2800" dirty="0" err="1"/>
              <a:t>meydana</a:t>
            </a:r>
            <a:r>
              <a:rPr lang="en-US" sz="2800" dirty="0"/>
              <a:t> </a:t>
            </a:r>
            <a:r>
              <a:rPr lang="en-US" sz="2800" dirty="0" err="1" smtClean="0"/>
              <a:t>geleb</a:t>
            </a:r>
            <a:r>
              <a:rPr lang="tr-TR" sz="2800" dirty="0"/>
              <a:t>i</a:t>
            </a:r>
            <a:r>
              <a:rPr lang="en-US" sz="2800" dirty="0" err="1" smtClean="0"/>
              <a:t>lecek</a:t>
            </a:r>
            <a:r>
              <a:rPr lang="en-US" sz="2800" dirty="0" smtClean="0"/>
              <a:t> </a:t>
            </a:r>
            <a:r>
              <a:rPr lang="en-US" sz="2800" dirty="0" err="1"/>
              <a:t>arızaların</a:t>
            </a:r>
            <a:r>
              <a:rPr lang="en-US" sz="2800" dirty="0"/>
              <a:t> </a:t>
            </a:r>
            <a:r>
              <a:rPr lang="en-US" sz="2800" dirty="0" smtClean="0"/>
              <a:t>g</a:t>
            </a:r>
            <a:r>
              <a:rPr lang="tr-TR" sz="2800" dirty="0" smtClean="0"/>
              <a:t>i</a:t>
            </a:r>
            <a:r>
              <a:rPr lang="en-US" sz="2800" dirty="0" smtClean="0"/>
              <a:t>der</a:t>
            </a:r>
            <a:r>
              <a:rPr lang="tr-TR" sz="2800" dirty="0" smtClean="0"/>
              <a:t>i</a:t>
            </a:r>
            <a:r>
              <a:rPr lang="en-US" sz="2800" dirty="0" err="1" smtClean="0"/>
              <a:t>lmes</a:t>
            </a:r>
            <a:r>
              <a:rPr lang="tr-TR" sz="2800" dirty="0"/>
              <a:t>i</a:t>
            </a:r>
            <a:r>
              <a:rPr lang="en-US" sz="2800" dirty="0" smtClean="0"/>
              <a:t> </a:t>
            </a:r>
            <a:r>
              <a:rPr lang="en-US" sz="2800" dirty="0" err="1"/>
              <a:t>ve</a:t>
            </a:r>
            <a:r>
              <a:rPr lang="en-US" sz="2800" dirty="0"/>
              <a:t> </a:t>
            </a:r>
            <a:r>
              <a:rPr lang="en-US" sz="2800" dirty="0" err="1" smtClean="0"/>
              <a:t>kullanıcılardan</a:t>
            </a:r>
            <a:r>
              <a:rPr lang="en-US" sz="2800" dirty="0" smtClean="0"/>
              <a:t> </a:t>
            </a:r>
            <a:r>
              <a:rPr lang="en-US" sz="2800" dirty="0" err="1"/>
              <a:t>gelecek</a:t>
            </a:r>
            <a:r>
              <a:rPr lang="en-US" sz="2800" dirty="0"/>
              <a:t> </a:t>
            </a:r>
            <a:r>
              <a:rPr lang="en-US" sz="2800" dirty="0" err="1"/>
              <a:t>destek</a:t>
            </a:r>
            <a:r>
              <a:rPr lang="en-US" sz="2800" dirty="0"/>
              <a:t> </a:t>
            </a:r>
            <a:r>
              <a:rPr lang="en-US" sz="2800" dirty="0" err="1" smtClean="0"/>
              <a:t>talepler</a:t>
            </a:r>
            <a:r>
              <a:rPr lang="tr-TR" sz="2800" dirty="0"/>
              <a:t>i</a:t>
            </a:r>
            <a:r>
              <a:rPr lang="en-US" sz="2800" dirty="0" smtClean="0"/>
              <a:t>n</a:t>
            </a:r>
            <a:r>
              <a:rPr lang="tr-TR" sz="2800" dirty="0" smtClean="0"/>
              <a:t>i</a:t>
            </a:r>
            <a:r>
              <a:rPr lang="en-US" sz="2800" dirty="0" smtClean="0"/>
              <a:t>n </a:t>
            </a:r>
            <a:r>
              <a:rPr lang="en-US" sz="2800" dirty="0" err="1"/>
              <a:t>kısa</a:t>
            </a:r>
            <a:r>
              <a:rPr lang="en-US" sz="2800" dirty="0"/>
              <a:t> </a:t>
            </a:r>
            <a:r>
              <a:rPr lang="en-US" sz="2800" dirty="0" err="1"/>
              <a:t>sürede</a:t>
            </a:r>
            <a:r>
              <a:rPr lang="en-US" sz="2800" dirty="0"/>
              <a:t> </a:t>
            </a:r>
            <a:r>
              <a:rPr lang="en-US" sz="2800" dirty="0" err="1"/>
              <a:t>karşılanab</a:t>
            </a:r>
            <a:r>
              <a:rPr lang="en-US" sz="2800" dirty="0"/>
              <a:t> </a:t>
            </a:r>
            <a:r>
              <a:rPr lang="en-US" sz="2800" dirty="0" err="1" smtClean="0"/>
              <a:t>lmes</a:t>
            </a:r>
            <a:r>
              <a:rPr lang="tr-TR" sz="2800" dirty="0"/>
              <a:t>i</a:t>
            </a:r>
            <a:r>
              <a:rPr lang="en-US" sz="2800" dirty="0" smtClean="0"/>
              <a:t>d</a:t>
            </a:r>
            <a:r>
              <a:rPr lang="tr-TR" sz="2800" dirty="0" smtClean="0"/>
              <a:t>i</a:t>
            </a:r>
            <a:r>
              <a:rPr lang="en-US" sz="2800" dirty="0" smtClean="0"/>
              <a:t>r</a:t>
            </a:r>
            <a:r>
              <a:rPr lang="en-US" sz="28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71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ADLİ </a:t>
            </a:r>
            <a:r>
              <a:rPr lang="en-US" b="1" dirty="0" smtClean="0"/>
              <a:t>KALEM</a:t>
            </a:r>
            <a:r>
              <a:rPr lang="tr-TR" b="1" dirty="0" smtClean="0"/>
              <a:t> MEVZUATI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54864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/>
              <a:t>Hukuk</a:t>
            </a:r>
            <a:r>
              <a:rPr lang="en-US" dirty="0" smtClean="0"/>
              <a:t> </a:t>
            </a:r>
            <a:r>
              <a:rPr lang="en-US" dirty="0" err="1"/>
              <a:t>Muhakemeleri</a:t>
            </a:r>
            <a:r>
              <a:rPr lang="en-US" dirty="0"/>
              <a:t> </a:t>
            </a:r>
            <a:r>
              <a:rPr lang="en-US" dirty="0" err="1"/>
              <a:t>Kanunu</a:t>
            </a:r>
            <a:r>
              <a:rPr lang="en-US" dirty="0"/>
              <a:t> </a:t>
            </a:r>
            <a:r>
              <a:rPr lang="en-US" dirty="0" err="1" smtClean="0"/>
              <a:t>Yönetmeliği</a:t>
            </a:r>
            <a:r>
              <a:rPr lang="en-US" dirty="0" smtClean="0"/>
              <a:t>,</a:t>
            </a:r>
            <a:endParaRPr lang="tr-TR" dirty="0" smtClean="0"/>
          </a:p>
          <a:p>
            <a:pPr algn="just"/>
            <a:r>
              <a:rPr lang="en-US" dirty="0" err="1" smtClean="0"/>
              <a:t>Cumhuriyet</a:t>
            </a:r>
            <a:r>
              <a:rPr lang="en-US" dirty="0" smtClean="0"/>
              <a:t> </a:t>
            </a:r>
            <a:r>
              <a:rPr lang="en-US" dirty="0" err="1"/>
              <a:t>Başsavcılıkları</a:t>
            </a:r>
            <a:r>
              <a:rPr lang="en-US" dirty="0"/>
              <a:t> İle </a:t>
            </a:r>
            <a:r>
              <a:rPr lang="en-US" dirty="0" err="1"/>
              <a:t>Adli</a:t>
            </a:r>
            <a:r>
              <a:rPr lang="en-US" dirty="0"/>
              <a:t> </a:t>
            </a:r>
            <a:r>
              <a:rPr lang="en-US" dirty="0" err="1"/>
              <a:t>Yargı</a:t>
            </a:r>
            <a:r>
              <a:rPr lang="en-US" dirty="0"/>
              <a:t> İlk </a:t>
            </a:r>
            <a:r>
              <a:rPr lang="en-US" dirty="0" err="1"/>
              <a:t>Derece</a:t>
            </a:r>
            <a:r>
              <a:rPr lang="en-US" dirty="0"/>
              <a:t> </a:t>
            </a:r>
            <a:r>
              <a:rPr lang="en-US" dirty="0" err="1"/>
              <a:t>Ceza</a:t>
            </a:r>
            <a:r>
              <a:rPr lang="en-US" dirty="0"/>
              <a:t> </a:t>
            </a:r>
            <a:r>
              <a:rPr lang="en-US" dirty="0" err="1"/>
              <a:t>Mahkemeleri</a:t>
            </a:r>
            <a:r>
              <a:rPr lang="en-US" dirty="0"/>
              <a:t> </a:t>
            </a:r>
            <a:r>
              <a:rPr lang="en-US" dirty="0" err="1"/>
              <a:t>Yazı</a:t>
            </a:r>
            <a:r>
              <a:rPr lang="en-US" dirty="0"/>
              <a:t> </a:t>
            </a:r>
            <a:r>
              <a:rPr lang="en-US" dirty="0" err="1"/>
              <a:t>İşleri</a:t>
            </a:r>
            <a:r>
              <a:rPr lang="en-US" dirty="0"/>
              <a:t> </a:t>
            </a:r>
            <a:r>
              <a:rPr lang="en-US" dirty="0" smtClean="0"/>
              <a:t>H</a:t>
            </a:r>
            <a:r>
              <a:rPr lang="tr-TR" dirty="0" smtClean="0"/>
              <a:t>i</a:t>
            </a:r>
            <a:r>
              <a:rPr lang="en-US" dirty="0" err="1" smtClean="0"/>
              <a:t>zmetler</a:t>
            </a:r>
            <a:r>
              <a:rPr lang="tr-TR" dirty="0" smtClean="0"/>
              <a:t>i</a:t>
            </a:r>
            <a:r>
              <a:rPr lang="en-US" dirty="0" smtClean="0"/>
              <a:t>n</a:t>
            </a:r>
            <a:r>
              <a:rPr lang="tr-TR" dirty="0" smtClean="0"/>
              <a:t>i</a:t>
            </a:r>
            <a:r>
              <a:rPr lang="en-US" dirty="0" smtClean="0"/>
              <a:t>n </a:t>
            </a:r>
            <a:r>
              <a:rPr lang="en-US" dirty="0" err="1" smtClean="0"/>
              <a:t>Yürütülmes</a:t>
            </a:r>
            <a:r>
              <a:rPr lang="tr-TR" dirty="0" smtClean="0"/>
              <a:t>i</a:t>
            </a:r>
            <a:r>
              <a:rPr lang="en-US" dirty="0" smtClean="0"/>
              <a:t>ne Da</a:t>
            </a:r>
            <a:r>
              <a:rPr lang="tr-TR" dirty="0" smtClean="0"/>
              <a:t>i</a:t>
            </a:r>
            <a:r>
              <a:rPr lang="en-US" dirty="0" smtClean="0"/>
              <a:t>r </a:t>
            </a:r>
            <a:r>
              <a:rPr lang="en-US" dirty="0" err="1" smtClean="0"/>
              <a:t>Yönetmel</a:t>
            </a:r>
            <a:r>
              <a:rPr lang="tr-TR" dirty="0" smtClean="0"/>
              <a:t>i</a:t>
            </a:r>
            <a:r>
              <a:rPr lang="en-US" dirty="0" smtClean="0"/>
              <a:t>k</a:t>
            </a:r>
            <a:r>
              <a:rPr lang="en-US" dirty="0"/>
              <a:t>,</a:t>
            </a:r>
          </a:p>
          <a:p>
            <a:pPr algn="just"/>
            <a:r>
              <a:rPr lang="en-US" dirty="0" err="1" smtClean="0"/>
              <a:t>Hâkimler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Savcılar</a:t>
            </a:r>
            <a:r>
              <a:rPr lang="en-US" dirty="0"/>
              <a:t> </a:t>
            </a:r>
            <a:r>
              <a:rPr lang="en-US" dirty="0" err="1"/>
              <a:t>Yüksek</a:t>
            </a:r>
            <a:r>
              <a:rPr lang="en-US" dirty="0"/>
              <a:t> </a:t>
            </a:r>
            <a:r>
              <a:rPr lang="en-US" dirty="0" err="1"/>
              <a:t>Kurulu</a:t>
            </a:r>
            <a:r>
              <a:rPr lang="en-US" dirty="0"/>
              <a:t> </a:t>
            </a:r>
            <a:r>
              <a:rPr lang="en-US" dirty="0" err="1"/>
              <a:t>Teftiş</a:t>
            </a:r>
            <a:r>
              <a:rPr lang="en-US" dirty="0"/>
              <a:t> </a:t>
            </a:r>
            <a:r>
              <a:rPr lang="en-US" dirty="0" err="1"/>
              <a:t>Kurulu</a:t>
            </a:r>
            <a:r>
              <a:rPr lang="en-US" dirty="0"/>
              <a:t> </a:t>
            </a:r>
            <a:r>
              <a:rPr lang="en-US" dirty="0" err="1"/>
              <a:t>Başkanlığı</a:t>
            </a:r>
            <a:r>
              <a:rPr lang="en-US" dirty="0"/>
              <a:t> </a:t>
            </a:r>
            <a:r>
              <a:rPr lang="en-US" dirty="0" err="1"/>
              <a:t>Yönetmeliği</a:t>
            </a:r>
            <a:r>
              <a:rPr lang="en-US" dirty="0"/>
              <a:t>,</a:t>
            </a:r>
          </a:p>
          <a:p>
            <a:pPr algn="just"/>
            <a:r>
              <a:rPr lang="en-US" dirty="0" err="1" smtClean="0"/>
              <a:t>Adalet</a:t>
            </a:r>
            <a:r>
              <a:rPr lang="en-US" dirty="0" smtClean="0"/>
              <a:t> </a:t>
            </a:r>
            <a:r>
              <a:rPr lang="en-US" dirty="0" err="1"/>
              <a:t>Bakanlığı</a:t>
            </a:r>
            <a:r>
              <a:rPr lang="en-US" dirty="0"/>
              <a:t> </a:t>
            </a:r>
            <a:r>
              <a:rPr lang="en-US" dirty="0" err="1"/>
              <a:t>Teftiş</a:t>
            </a:r>
            <a:r>
              <a:rPr lang="en-US" dirty="0"/>
              <a:t> </a:t>
            </a:r>
            <a:r>
              <a:rPr lang="en-US" dirty="0" err="1"/>
              <a:t>Kurulu</a:t>
            </a:r>
            <a:r>
              <a:rPr lang="en-US" dirty="0"/>
              <a:t> </a:t>
            </a:r>
            <a:r>
              <a:rPr lang="en-US" dirty="0" err="1"/>
              <a:t>Başkanlığı</a:t>
            </a:r>
            <a:r>
              <a:rPr lang="en-US" dirty="0"/>
              <a:t> </a:t>
            </a:r>
            <a:r>
              <a:rPr lang="en-US" dirty="0" err="1"/>
              <a:t>Yönetmeliği</a:t>
            </a:r>
            <a:r>
              <a:rPr lang="en-US" dirty="0"/>
              <a:t>,</a:t>
            </a:r>
          </a:p>
          <a:p>
            <a:pPr algn="just"/>
            <a:r>
              <a:rPr lang="en-US" dirty="0" err="1" smtClean="0"/>
              <a:t>Suç</a:t>
            </a:r>
            <a:r>
              <a:rPr lang="en-US" dirty="0" smtClean="0"/>
              <a:t> </a:t>
            </a:r>
            <a:r>
              <a:rPr lang="en-US" dirty="0" err="1"/>
              <a:t>Eşyası</a:t>
            </a:r>
            <a:r>
              <a:rPr lang="en-US" dirty="0"/>
              <a:t> </a:t>
            </a:r>
            <a:r>
              <a:rPr lang="en-US" dirty="0" err="1"/>
              <a:t>Yönetmeliği</a:t>
            </a:r>
            <a:r>
              <a:rPr lang="en-US" dirty="0"/>
              <a:t>, </a:t>
            </a:r>
          </a:p>
          <a:p>
            <a:pPr algn="just"/>
            <a:r>
              <a:rPr lang="en-US" dirty="0" err="1" smtClean="0"/>
              <a:t>Adalet</a:t>
            </a:r>
            <a:r>
              <a:rPr lang="en-US" dirty="0" smtClean="0"/>
              <a:t> </a:t>
            </a:r>
            <a:r>
              <a:rPr lang="en-US" dirty="0" err="1"/>
              <a:t>Bakanlığı</a:t>
            </a:r>
            <a:r>
              <a:rPr lang="en-US" dirty="0"/>
              <a:t> </a:t>
            </a:r>
            <a:r>
              <a:rPr lang="en-US" dirty="0" err="1"/>
              <a:t>Disiplin</a:t>
            </a:r>
            <a:r>
              <a:rPr lang="en-US" dirty="0"/>
              <a:t> </a:t>
            </a:r>
            <a:r>
              <a:rPr lang="en-US" dirty="0" err="1"/>
              <a:t>Kurulları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Disiplin</a:t>
            </a:r>
            <a:r>
              <a:rPr lang="en-US" dirty="0"/>
              <a:t> </a:t>
            </a:r>
            <a:r>
              <a:rPr lang="en-US" dirty="0" err="1"/>
              <a:t>Amirleri</a:t>
            </a:r>
            <a:r>
              <a:rPr lang="en-US" dirty="0"/>
              <a:t> </a:t>
            </a:r>
            <a:r>
              <a:rPr lang="en-US" dirty="0" err="1"/>
              <a:t>Yönetmeliği</a:t>
            </a:r>
            <a:r>
              <a:rPr lang="en-US" dirty="0"/>
              <a:t>,</a:t>
            </a:r>
          </a:p>
          <a:p>
            <a:pPr algn="just"/>
            <a:r>
              <a:rPr lang="en-US" dirty="0" err="1" smtClean="0"/>
              <a:t>Elektronik</a:t>
            </a:r>
            <a:r>
              <a:rPr lang="en-US" dirty="0" smtClean="0"/>
              <a:t> </a:t>
            </a:r>
            <a:r>
              <a:rPr lang="en-US" dirty="0" err="1"/>
              <a:t>İmza</a:t>
            </a:r>
            <a:r>
              <a:rPr lang="en-US" dirty="0"/>
              <a:t> </a:t>
            </a:r>
            <a:r>
              <a:rPr lang="en-US" dirty="0" err="1"/>
              <a:t>Kanununun</a:t>
            </a:r>
            <a:r>
              <a:rPr lang="en-US" dirty="0"/>
              <a:t> </a:t>
            </a:r>
            <a:r>
              <a:rPr lang="en-US" dirty="0" err="1"/>
              <a:t>Uygulanmasına</a:t>
            </a:r>
            <a:r>
              <a:rPr lang="en-US" dirty="0"/>
              <a:t> </a:t>
            </a:r>
            <a:r>
              <a:rPr lang="en-US" dirty="0" err="1"/>
              <a:t>İlişkin</a:t>
            </a:r>
            <a:r>
              <a:rPr lang="en-US" dirty="0"/>
              <a:t> </a:t>
            </a:r>
            <a:r>
              <a:rPr lang="en-US" dirty="0" err="1"/>
              <a:t>Usul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Esaslar</a:t>
            </a:r>
            <a:r>
              <a:rPr lang="en-US" dirty="0"/>
              <a:t> </a:t>
            </a:r>
            <a:r>
              <a:rPr lang="en-US" dirty="0" err="1"/>
              <a:t>Hakkında</a:t>
            </a:r>
            <a:r>
              <a:rPr lang="en-US" dirty="0"/>
              <a:t> </a:t>
            </a:r>
            <a:r>
              <a:rPr lang="en-US" dirty="0" err="1" smtClean="0"/>
              <a:t>Yönetmel</a:t>
            </a:r>
            <a:r>
              <a:rPr lang="tr-TR" dirty="0" smtClean="0"/>
              <a:t>i</a:t>
            </a:r>
            <a:r>
              <a:rPr lang="en-US" dirty="0" smtClean="0"/>
              <a:t>k</a:t>
            </a:r>
            <a:r>
              <a:rPr lang="en-US" dirty="0"/>
              <a:t>,</a:t>
            </a:r>
          </a:p>
          <a:p>
            <a:pPr algn="just"/>
            <a:r>
              <a:rPr lang="en-US" dirty="0" err="1" smtClean="0"/>
              <a:t>Resmî</a:t>
            </a:r>
            <a:r>
              <a:rPr lang="en-US" dirty="0" smtClean="0"/>
              <a:t> </a:t>
            </a:r>
            <a:r>
              <a:rPr lang="en-US" dirty="0" err="1"/>
              <a:t>Yazışmalarda</a:t>
            </a:r>
            <a:r>
              <a:rPr lang="en-US" dirty="0"/>
              <a:t> </a:t>
            </a:r>
            <a:r>
              <a:rPr lang="en-US" dirty="0" err="1"/>
              <a:t>Uygulanacak</a:t>
            </a:r>
            <a:r>
              <a:rPr lang="en-US" dirty="0"/>
              <a:t> </a:t>
            </a:r>
            <a:r>
              <a:rPr lang="en-US" dirty="0" err="1"/>
              <a:t>Usul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Esaslar</a:t>
            </a:r>
            <a:r>
              <a:rPr lang="en-US" dirty="0"/>
              <a:t> </a:t>
            </a:r>
            <a:r>
              <a:rPr lang="en-US" dirty="0" err="1"/>
              <a:t>Hakkındaki</a:t>
            </a:r>
            <a:r>
              <a:rPr lang="en-US" dirty="0"/>
              <a:t> </a:t>
            </a:r>
            <a:r>
              <a:rPr lang="en-US" dirty="0" err="1"/>
              <a:t>Yönetmelik</a:t>
            </a:r>
            <a:r>
              <a:rPr lang="en-US" dirty="0"/>
              <a:t>,</a:t>
            </a:r>
          </a:p>
          <a:p>
            <a:pPr algn="just"/>
            <a:r>
              <a:rPr lang="en-US" dirty="0" err="1" smtClean="0"/>
              <a:t>Adalet</a:t>
            </a:r>
            <a:r>
              <a:rPr lang="en-US" dirty="0" smtClean="0"/>
              <a:t> </a:t>
            </a:r>
            <a:r>
              <a:rPr lang="en-US" dirty="0" err="1"/>
              <a:t>Bakanlığı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Sistemlerinin</a:t>
            </a:r>
            <a:r>
              <a:rPr lang="en-US" dirty="0"/>
              <a:t> İnternet </a:t>
            </a:r>
            <a:r>
              <a:rPr lang="en-US" dirty="0" err="1"/>
              <a:t>Üzerinden</a:t>
            </a:r>
            <a:r>
              <a:rPr lang="en-US" dirty="0"/>
              <a:t> </a:t>
            </a:r>
            <a:r>
              <a:rPr lang="en-US" dirty="0" err="1"/>
              <a:t>Gelecek</a:t>
            </a:r>
            <a:r>
              <a:rPr lang="en-US" dirty="0"/>
              <a:t> </a:t>
            </a:r>
            <a:r>
              <a:rPr lang="en-US" dirty="0" err="1"/>
              <a:t>Tehlikelerden</a:t>
            </a:r>
            <a:r>
              <a:rPr lang="en-US" dirty="0"/>
              <a:t> </a:t>
            </a:r>
            <a:r>
              <a:rPr lang="en-US" dirty="0" err="1" smtClean="0"/>
              <a:t>Korunması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 smtClean="0"/>
              <a:t>Ver</a:t>
            </a:r>
            <a:r>
              <a:rPr lang="tr-TR" dirty="0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Güvenl</a:t>
            </a:r>
            <a:r>
              <a:rPr lang="tr-TR" dirty="0"/>
              <a:t>i</a:t>
            </a:r>
            <a:r>
              <a:rPr lang="en-US" dirty="0" smtClean="0"/>
              <a:t>ğ</a:t>
            </a:r>
            <a:r>
              <a:rPr lang="tr-TR" dirty="0" smtClean="0"/>
              <a:t>i</a:t>
            </a:r>
            <a:r>
              <a:rPr lang="en-US" dirty="0" smtClean="0"/>
              <a:t>n</a:t>
            </a:r>
            <a:r>
              <a:rPr lang="tr-TR" dirty="0" smtClean="0"/>
              <a:t>i</a:t>
            </a:r>
            <a:r>
              <a:rPr lang="en-US" dirty="0" smtClean="0"/>
              <a:t>n </a:t>
            </a:r>
            <a:r>
              <a:rPr lang="en-US" dirty="0" err="1"/>
              <a:t>Sağlanmasında</a:t>
            </a:r>
            <a:r>
              <a:rPr lang="en-US" dirty="0"/>
              <a:t> </a:t>
            </a:r>
            <a:r>
              <a:rPr lang="en-US" dirty="0" err="1"/>
              <a:t>Uyulacak</a:t>
            </a:r>
            <a:r>
              <a:rPr lang="en-US" dirty="0"/>
              <a:t> </a:t>
            </a:r>
            <a:r>
              <a:rPr lang="en-US" dirty="0" err="1"/>
              <a:t>Usul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Esaslar</a:t>
            </a:r>
            <a:r>
              <a:rPr lang="en-US" dirty="0"/>
              <a:t> </a:t>
            </a:r>
            <a:r>
              <a:rPr lang="en-US" dirty="0" err="1" smtClean="0"/>
              <a:t>Hakkında</a:t>
            </a:r>
            <a:r>
              <a:rPr lang="tr-TR" dirty="0"/>
              <a:t> </a:t>
            </a:r>
            <a:r>
              <a:rPr lang="en-US" dirty="0" err="1" smtClean="0"/>
              <a:t>Yönetmel</a:t>
            </a:r>
            <a:r>
              <a:rPr lang="tr-TR" dirty="0" smtClean="0"/>
              <a:t>i</a:t>
            </a:r>
            <a:r>
              <a:rPr lang="en-US" dirty="0" smtClean="0"/>
              <a:t>k</a:t>
            </a:r>
            <a:r>
              <a:rPr lang="en-US" dirty="0"/>
              <a:t>,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2745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ADLİ </a:t>
            </a:r>
            <a:r>
              <a:rPr lang="en-US" b="1" dirty="0" smtClean="0"/>
              <a:t>KALEM</a:t>
            </a:r>
            <a:r>
              <a:rPr lang="tr-TR" b="1" dirty="0" smtClean="0"/>
              <a:t> MEVZUATI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Hâkimler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Savcılar</a:t>
            </a:r>
            <a:r>
              <a:rPr lang="en-US" dirty="0"/>
              <a:t> </a:t>
            </a:r>
            <a:r>
              <a:rPr lang="en-US" dirty="0" err="1"/>
              <a:t>Yüksek</a:t>
            </a:r>
            <a:r>
              <a:rPr lang="en-US" dirty="0"/>
              <a:t> </a:t>
            </a:r>
            <a:r>
              <a:rPr lang="en-US" dirty="0" err="1"/>
              <a:t>Kurulunun</a:t>
            </a:r>
            <a:r>
              <a:rPr lang="en-US" dirty="0"/>
              <a:t> </a:t>
            </a:r>
            <a:r>
              <a:rPr lang="en-US" dirty="0" err="1"/>
              <a:t>Genelgeleri</a:t>
            </a:r>
            <a:r>
              <a:rPr lang="en-US" dirty="0"/>
              <a:t>,</a:t>
            </a:r>
          </a:p>
          <a:p>
            <a:r>
              <a:rPr lang="en-US" dirty="0" err="1" smtClean="0"/>
              <a:t>Adalet</a:t>
            </a:r>
            <a:r>
              <a:rPr lang="en-US" dirty="0" smtClean="0"/>
              <a:t> </a:t>
            </a:r>
            <a:r>
              <a:rPr lang="en-US" dirty="0" err="1"/>
              <a:t>Bakanlığı</a:t>
            </a:r>
            <a:r>
              <a:rPr lang="en-US" dirty="0"/>
              <a:t> </a:t>
            </a:r>
            <a:r>
              <a:rPr lang="en-US" dirty="0" err="1"/>
              <a:t>Müsteşarlık</a:t>
            </a:r>
            <a:r>
              <a:rPr lang="en-US" dirty="0"/>
              <a:t> </a:t>
            </a:r>
            <a:r>
              <a:rPr lang="en-US" dirty="0" err="1"/>
              <a:t>Genelgeleri</a:t>
            </a:r>
            <a:r>
              <a:rPr lang="en-US" dirty="0"/>
              <a:t>,</a:t>
            </a:r>
          </a:p>
          <a:p>
            <a:r>
              <a:rPr lang="en-US" dirty="0" err="1" smtClean="0"/>
              <a:t>Adalet</a:t>
            </a:r>
            <a:r>
              <a:rPr lang="en-US" dirty="0" smtClean="0"/>
              <a:t> </a:t>
            </a:r>
            <a:r>
              <a:rPr lang="en-US" dirty="0" err="1"/>
              <a:t>Bakanlığı</a:t>
            </a:r>
            <a:r>
              <a:rPr lang="en-US" dirty="0"/>
              <a:t> </a:t>
            </a:r>
            <a:r>
              <a:rPr lang="en-US" dirty="0" err="1"/>
              <a:t>Hukuk</a:t>
            </a:r>
            <a:r>
              <a:rPr lang="en-US" dirty="0"/>
              <a:t> </a:t>
            </a:r>
            <a:r>
              <a:rPr lang="en-US" dirty="0" err="1"/>
              <a:t>İşleri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Müdürlüğünün</a:t>
            </a:r>
            <a:r>
              <a:rPr lang="en-US" dirty="0"/>
              <a:t> </a:t>
            </a:r>
            <a:r>
              <a:rPr lang="en-US" dirty="0" err="1"/>
              <a:t>Genelgeleri</a:t>
            </a:r>
            <a:r>
              <a:rPr lang="en-US" dirty="0"/>
              <a:t>, </a:t>
            </a:r>
          </a:p>
          <a:p>
            <a:r>
              <a:rPr lang="en-US" dirty="0" err="1" smtClean="0"/>
              <a:t>Adalet</a:t>
            </a:r>
            <a:r>
              <a:rPr lang="en-US" dirty="0" smtClean="0"/>
              <a:t> </a:t>
            </a:r>
            <a:r>
              <a:rPr lang="en-US" dirty="0" err="1"/>
              <a:t>Bakanlığı</a:t>
            </a:r>
            <a:r>
              <a:rPr lang="en-US" dirty="0"/>
              <a:t> </a:t>
            </a:r>
            <a:r>
              <a:rPr lang="en-US" dirty="0" err="1"/>
              <a:t>Ceza</a:t>
            </a:r>
            <a:r>
              <a:rPr lang="en-US" dirty="0"/>
              <a:t> </a:t>
            </a:r>
            <a:r>
              <a:rPr lang="en-US" dirty="0" err="1"/>
              <a:t>İşleri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Müdürlüğünün</a:t>
            </a:r>
            <a:r>
              <a:rPr lang="en-US" dirty="0"/>
              <a:t> </a:t>
            </a:r>
            <a:r>
              <a:rPr lang="en-US" dirty="0" err="1"/>
              <a:t>Genelgeleri</a:t>
            </a:r>
            <a:r>
              <a:rPr lang="en-US" dirty="0"/>
              <a:t>,</a:t>
            </a:r>
          </a:p>
          <a:p>
            <a:r>
              <a:rPr lang="en-US" dirty="0" err="1" smtClean="0"/>
              <a:t>Adalet</a:t>
            </a:r>
            <a:r>
              <a:rPr lang="en-US" dirty="0" smtClean="0"/>
              <a:t> </a:t>
            </a:r>
            <a:r>
              <a:rPr lang="en-US" dirty="0" err="1"/>
              <a:t>Bakanlığı</a:t>
            </a:r>
            <a:r>
              <a:rPr lang="en-US" dirty="0"/>
              <a:t> </a:t>
            </a:r>
            <a:r>
              <a:rPr lang="en-US" dirty="0" err="1"/>
              <a:t>Bilgi</a:t>
            </a:r>
            <a:r>
              <a:rPr lang="en-US" dirty="0"/>
              <a:t> </a:t>
            </a:r>
            <a:r>
              <a:rPr lang="en-US" dirty="0" err="1"/>
              <a:t>İşlem</a:t>
            </a:r>
            <a:r>
              <a:rPr lang="en-US" dirty="0"/>
              <a:t> </a:t>
            </a:r>
            <a:r>
              <a:rPr lang="en-US" dirty="0" err="1"/>
              <a:t>Dairesi</a:t>
            </a:r>
            <a:r>
              <a:rPr lang="en-US" dirty="0"/>
              <a:t> </a:t>
            </a:r>
            <a:r>
              <a:rPr lang="en-US" dirty="0" err="1"/>
              <a:t>Başkanlığının</a:t>
            </a:r>
            <a:r>
              <a:rPr lang="en-US" dirty="0"/>
              <a:t> </a:t>
            </a:r>
            <a:r>
              <a:rPr lang="en-US" dirty="0" err="1"/>
              <a:t>Genelgeleri</a:t>
            </a:r>
            <a:r>
              <a:rPr lang="en-US" dirty="0"/>
              <a:t>,</a:t>
            </a:r>
          </a:p>
          <a:p>
            <a:r>
              <a:rPr lang="en-US" dirty="0" err="1" smtClean="0"/>
              <a:t>Hâkimler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Savcılar</a:t>
            </a:r>
            <a:r>
              <a:rPr lang="en-US" dirty="0"/>
              <a:t> </a:t>
            </a:r>
            <a:r>
              <a:rPr lang="en-US" dirty="0" err="1"/>
              <a:t>Yüksek</a:t>
            </a:r>
            <a:r>
              <a:rPr lang="en-US" dirty="0"/>
              <a:t> </a:t>
            </a:r>
            <a:r>
              <a:rPr lang="en-US" dirty="0" err="1"/>
              <a:t>Kurulu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Sekreterliği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Adalet</a:t>
            </a:r>
            <a:r>
              <a:rPr lang="en-US" dirty="0"/>
              <a:t> </a:t>
            </a:r>
            <a:r>
              <a:rPr lang="en-US" dirty="0" err="1"/>
              <a:t>Bakanlığına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smtClean="0"/>
              <a:t>B</a:t>
            </a:r>
            <a:r>
              <a:rPr lang="tr-TR" dirty="0" smtClean="0"/>
              <a:t>i</a:t>
            </a:r>
            <a:r>
              <a:rPr lang="en-US" dirty="0" smtClean="0"/>
              <a:t>r</a:t>
            </a:r>
            <a:r>
              <a:rPr lang="tr-TR" dirty="0" smtClean="0"/>
              <a:t>i</a:t>
            </a:r>
            <a:r>
              <a:rPr lang="en-US" dirty="0" err="1" smtClean="0"/>
              <a:t>mlerce</a:t>
            </a:r>
            <a:r>
              <a:rPr lang="en-US" dirty="0" smtClean="0"/>
              <a:t> </a:t>
            </a:r>
            <a:r>
              <a:rPr lang="en-US" dirty="0" err="1"/>
              <a:t>Yayınlanan</a:t>
            </a:r>
            <a:r>
              <a:rPr lang="en-US" dirty="0"/>
              <a:t> </a:t>
            </a:r>
            <a:r>
              <a:rPr lang="en-US" dirty="0" err="1" smtClean="0"/>
              <a:t>Tebl</a:t>
            </a:r>
            <a:r>
              <a:rPr lang="tr-TR" dirty="0" smtClean="0"/>
              <a:t>i</a:t>
            </a:r>
            <a:r>
              <a:rPr lang="en-US" dirty="0" err="1" smtClean="0"/>
              <a:t>ğler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Duyurular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4199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GENEL OLARAK </a:t>
            </a:r>
            <a:r>
              <a:rPr lang="en-US" b="1" dirty="0" smtClean="0"/>
              <a:t>MAHKEMELER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r-TR" sz="3300" dirty="0" smtClean="0"/>
              <a:t>	</a:t>
            </a:r>
            <a:r>
              <a:rPr lang="en-US" sz="3300" dirty="0" err="1" smtClean="0"/>
              <a:t>Anayasa’ya</a:t>
            </a:r>
            <a:r>
              <a:rPr lang="en-US" sz="3300" dirty="0" smtClean="0"/>
              <a:t> </a:t>
            </a:r>
            <a:r>
              <a:rPr lang="en-US" sz="3300" dirty="0" err="1"/>
              <a:t>göre</a:t>
            </a:r>
            <a:r>
              <a:rPr lang="en-US" sz="3300" dirty="0"/>
              <a:t> </a:t>
            </a:r>
            <a:r>
              <a:rPr lang="en-US" sz="3300" dirty="0" err="1"/>
              <a:t>yargı</a:t>
            </a:r>
            <a:r>
              <a:rPr lang="en-US" sz="3300" dirty="0"/>
              <a:t> </a:t>
            </a:r>
            <a:r>
              <a:rPr lang="en-US" sz="3300" dirty="0" err="1"/>
              <a:t>yetkisi</a:t>
            </a:r>
            <a:r>
              <a:rPr lang="en-US" sz="3300" dirty="0"/>
              <a:t>, </a:t>
            </a:r>
            <a:r>
              <a:rPr lang="en-US" sz="3300" dirty="0" err="1"/>
              <a:t>Türk</a:t>
            </a:r>
            <a:r>
              <a:rPr lang="en-US" sz="3300" dirty="0"/>
              <a:t> </a:t>
            </a:r>
            <a:r>
              <a:rPr lang="en-US" sz="3300" dirty="0" err="1"/>
              <a:t>Milleti</a:t>
            </a:r>
            <a:r>
              <a:rPr lang="en-US" sz="3300" dirty="0"/>
              <a:t> </a:t>
            </a:r>
            <a:r>
              <a:rPr lang="en-US" sz="3300" dirty="0" err="1"/>
              <a:t>adına</a:t>
            </a:r>
            <a:r>
              <a:rPr lang="en-US" sz="3300" dirty="0"/>
              <a:t> </a:t>
            </a:r>
            <a:r>
              <a:rPr lang="en-US" sz="3300" dirty="0" err="1"/>
              <a:t>bağımsız</a:t>
            </a:r>
            <a:r>
              <a:rPr lang="en-US" sz="3300" dirty="0"/>
              <a:t> </a:t>
            </a:r>
            <a:r>
              <a:rPr lang="en-US" sz="3300" dirty="0" err="1"/>
              <a:t>mahkemelerce</a:t>
            </a:r>
            <a:r>
              <a:rPr lang="en-US" sz="3300" dirty="0"/>
              <a:t> </a:t>
            </a:r>
            <a:r>
              <a:rPr lang="en-US" sz="3300" dirty="0" err="1"/>
              <a:t>kullanılır</a:t>
            </a:r>
            <a:r>
              <a:rPr lang="en-US" sz="3300" dirty="0"/>
              <a:t> (m.9). </a:t>
            </a:r>
            <a:r>
              <a:rPr lang="en-US" sz="3300" dirty="0" err="1"/>
              <a:t>Bağımsız</a:t>
            </a:r>
            <a:r>
              <a:rPr lang="en-US" sz="3300" dirty="0"/>
              <a:t> </a:t>
            </a:r>
            <a:r>
              <a:rPr lang="en-US" sz="3300" dirty="0" err="1"/>
              <a:t>ve</a:t>
            </a:r>
            <a:r>
              <a:rPr lang="en-US" sz="3300" dirty="0"/>
              <a:t> </a:t>
            </a:r>
            <a:r>
              <a:rPr lang="en-US" sz="3300" dirty="0" err="1"/>
              <a:t>tarafsız</a:t>
            </a:r>
            <a:r>
              <a:rPr lang="en-US" sz="3300" dirty="0"/>
              <a:t> </a:t>
            </a:r>
            <a:r>
              <a:rPr lang="en-US" sz="3300" dirty="0" err="1"/>
              <a:t>mahkemeler</a:t>
            </a:r>
            <a:r>
              <a:rPr lang="en-US" sz="3300" dirty="0"/>
              <a:t> </a:t>
            </a:r>
            <a:r>
              <a:rPr lang="en-US" sz="3300" dirty="0" err="1"/>
              <a:t>hukuk</a:t>
            </a:r>
            <a:r>
              <a:rPr lang="en-US" sz="3300" dirty="0"/>
              <a:t> </a:t>
            </a:r>
            <a:r>
              <a:rPr lang="en-US" sz="3300" dirty="0" err="1"/>
              <a:t>kurallarını</a:t>
            </a:r>
            <a:r>
              <a:rPr lang="en-US" sz="3300" dirty="0"/>
              <a:t> </a:t>
            </a:r>
            <a:r>
              <a:rPr lang="en-US" sz="3300" dirty="0" smtClean="0"/>
              <a:t>bell</a:t>
            </a:r>
            <a:r>
              <a:rPr lang="tr-TR" sz="3300" dirty="0" smtClean="0"/>
              <a:t>i</a:t>
            </a:r>
            <a:r>
              <a:rPr lang="en-US" sz="3300" dirty="0" smtClean="0"/>
              <a:t> b</a:t>
            </a:r>
            <a:r>
              <a:rPr lang="tr-TR" sz="3300" dirty="0" smtClean="0"/>
              <a:t>i</a:t>
            </a:r>
            <a:r>
              <a:rPr lang="en-US" sz="3300" dirty="0" smtClean="0"/>
              <a:t>r </a:t>
            </a:r>
            <a:r>
              <a:rPr lang="en-US" sz="3300" dirty="0" err="1"/>
              <a:t>olaya</a:t>
            </a:r>
            <a:r>
              <a:rPr lang="en-US" sz="3300" dirty="0"/>
              <a:t> </a:t>
            </a:r>
            <a:r>
              <a:rPr lang="en-US" sz="3300" dirty="0" err="1"/>
              <a:t>uygulayarak</a:t>
            </a:r>
            <a:r>
              <a:rPr lang="en-US" sz="3300" dirty="0"/>
              <a:t> </a:t>
            </a:r>
            <a:r>
              <a:rPr lang="en-US" sz="3300" dirty="0" err="1"/>
              <a:t>yargılama</a:t>
            </a:r>
            <a:r>
              <a:rPr lang="en-US" sz="3300" dirty="0"/>
              <a:t> </a:t>
            </a:r>
            <a:r>
              <a:rPr lang="en-US" sz="3300" dirty="0" err="1" smtClean="0"/>
              <a:t>faal</a:t>
            </a:r>
            <a:r>
              <a:rPr lang="tr-TR" sz="3300" dirty="0" smtClean="0"/>
              <a:t>i</a:t>
            </a:r>
            <a:r>
              <a:rPr lang="en-US" sz="3300" dirty="0" err="1" smtClean="0"/>
              <a:t>yetler</a:t>
            </a:r>
            <a:r>
              <a:rPr lang="tr-TR" sz="3300" dirty="0"/>
              <a:t>i</a:t>
            </a:r>
            <a:r>
              <a:rPr lang="en-US" sz="3300" dirty="0" smtClean="0"/>
              <a:t>n</a:t>
            </a:r>
            <a:r>
              <a:rPr lang="tr-TR" sz="3300" dirty="0" smtClean="0"/>
              <a:t>i</a:t>
            </a:r>
            <a:r>
              <a:rPr lang="en-US" sz="3300" dirty="0" smtClean="0"/>
              <a:t> </a:t>
            </a:r>
            <a:r>
              <a:rPr lang="en-US" sz="3300" dirty="0" err="1" smtClean="0"/>
              <a:t>yer</a:t>
            </a:r>
            <a:r>
              <a:rPr lang="tr-TR" sz="3300" dirty="0"/>
              <a:t>i</a:t>
            </a:r>
            <a:r>
              <a:rPr lang="en-US" sz="3300" dirty="0" smtClean="0"/>
              <a:t>ne get</a:t>
            </a:r>
            <a:r>
              <a:rPr lang="tr-TR" sz="3300" dirty="0" smtClean="0"/>
              <a:t>i</a:t>
            </a:r>
            <a:r>
              <a:rPr lang="en-US" sz="3300" dirty="0" smtClean="0"/>
              <a:t>r</a:t>
            </a:r>
            <a:r>
              <a:rPr lang="tr-TR" sz="3300" dirty="0" smtClean="0"/>
              <a:t>i</a:t>
            </a:r>
            <a:r>
              <a:rPr lang="en-US" sz="3300" dirty="0" err="1" smtClean="0"/>
              <a:t>rler</a:t>
            </a:r>
            <a:r>
              <a:rPr lang="en-US" sz="3300" dirty="0"/>
              <a:t>.</a:t>
            </a:r>
          </a:p>
          <a:p>
            <a:pPr marL="0" indent="0" algn="just">
              <a:buNone/>
            </a:pPr>
            <a:r>
              <a:rPr lang="tr-TR" sz="3300" dirty="0" smtClean="0"/>
              <a:t>	</a:t>
            </a:r>
            <a:r>
              <a:rPr lang="en-US" sz="3300" dirty="0" err="1" smtClean="0"/>
              <a:t>Mahkemeler</a:t>
            </a:r>
            <a:r>
              <a:rPr lang="en-US" sz="3300" dirty="0"/>
              <a:t>, </a:t>
            </a:r>
            <a:r>
              <a:rPr lang="en-US" sz="3300" dirty="0" err="1" smtClean="0"/>
              <a:t>hâk</a:t>
            </a:r>
            <a:r>
              <a:rPr lang="tr-TR" sz="3300" dirty="0" smtClean="0"/>
              <a:t>i</a:t>
            </a:r>
            <a:r>
              <a:rPr lang="en-US" sz="3300" dirty="0" err="1" smtClean="0"/>
              <a:t>mler</a:t>
            </a:r>
            <a:r>
              <a:rPr lang="tr-TR" sz="3300" dirty="0" smtClean="0"/>
              <a:t>i</a:t>
            </a:r>
            <a:r>
              <a:rPr lang="en-US" sz="3300" dirty="0" smtClean="0"/>
              <a:t>n </a:t>
            </a:r>
            <a:r>
              <a:rPr lang="en-US" sz="3300" dirty="0" err="1" smtClean="0"/>
              <a:t>görev</a:t>
            </a:r>
            <a:r>
              <a:rPr lang="en-US" sz="3300" dirty="0" smtClean="0"/>
              <a:t> </a:t>
            </a:r>
            <a:r>
              <a:rPr lang="en-US" sz="3300" dirty="0" err="1"/>
              <a:t>ve</a:t>
            </a:r>
            <a:r>
              <a:rPr lang="en-US" sz="3300" dirty="0"/>
              <a:t> </a:t>
            </a:r>
            <a:r>
              <a:rPr lang="en-US" sz="3300" dirty="0" err="1" smtClean="0"/>
              <a:t>sorumluluğu</a:t>
            </a:r>
            <a:r>
              <a:rPr lang="en-US" sz="3300" dirty="0" smtClean="0"/>
              <a:t> </a:t>
            </a:r>
            <a:r>
              <a:rPr lang="en-US" sz="3300" dirty="0" err="1" smtClean="0"/>
              <a:t>altında</a:t>
            </a:r>
            <a:r>
              <a:rPr lang="en-US" sz="3300" dirty="0" smtClean="0"/>
              <a:t> </a:t>
            </a:r>
            <a:r>
              <a:rPr lang="en-US" sz="3300" dirty="0" err="1" smtClean="0"/>
              <a:t>olup</a:t>
            </a:r>
            <a:r>
              <a:rPr lang="en-US" sz="3300" dirty="0" smtClean="0"/>
              <a:t> </a:t>
            </a:r>
            <a:r>
              <a:rPr lang="en-US" sz="3300" dirty="0" err="1" smtClean="0"/>
              <a:t>yargı</a:t>
            </a:r>
            <a:r>
              <a:rPr lang="en-US" sz="3300" dirty="0" smtClean="0"/>
              <a:t> h</a:t>
            </a:r>
            <a:r>
              <a:rPr lang="tr-TR" sz="3300" dirty="0" smtClean="0"/>
              <a:t>i</a:t>
            </a:r>
            <a:r>
              <a:rPr lang="en-US" sz="3300" dirty="0" err="1" smtClean="0"/>
              <a:t>zmetler</a:t>
            </a:r>
            <a:r>
              <a:rPr lang="tr-TR" sz="3300" dirty="0" smtClean="0"/>
              <a:t>i</a:t>
            </a:r>
            <a:r>
              <a:rPr lang="en-US" sz="3300" dirty="0" smtClean="0"/>
              <a:t> </a:t>
            </a:r>
            <a:r>
              <a:rPr lang="en-US" sz="3300" dirty="0" err="1" smtClean="0"/>
              <a:t>hâk</a:t>
            </a:r>
            <a:r>
              <a:rPr lang="tr-TR" sz="3300" dirty="0"/>
              <a:t>i</a:t>
            </a:r>
            <a:r>
              <a:rPr lang="en-US" sz="3300" dirty="0" err="1" smtClean="0"/>
              <a:t>mler</a:t>
            </a:r>
            <a:r>
              <a:rPr lang="tr-TR" sz="3300" dirty="0"/>
              <a:t>i</a:t>
            </a:r>
            <a:r>
              <a:rPr lang="en-US" sz="3300" dirty="0" smtClean="0"/>
              <a:t>n </a:t>
            </a:r>
            <a:r>
              <a:rPr lang="en-US" sz="3300" dirty="0" err="1" smtClean="0"/>
              <a:t>emr</a:t>
            </a:r>
            <a:r>
              <a:rPr lang="tr-TR" sz="3300" dirty="0" smtClean="0"/>
              <a:t>i</a:t>
            </a:r>
            <a:r>
              <a:rPr lang="en-US" sz="3300" dirty="0" smtClean="0"/>
              <a:t> </a:t>
            </a:r>
            <a:r>
              <a:rPr lang="en-US" sz="3300" dirty="0" err="1"/>
              <a:t>altında</a:t>
            </a:r>
            <a:r>
              <a:rPr lang="en-US" sz="3300" dirty="0"/>
              <a:t> </a:t>
            </a:r>
            <a:r>
              <a:rPr lang="en-US" sz="3300" dirty="0" err="1"/>
              <a:t>çalışan</a:t>
            </a:r>
            <a:r>
              <a:rPr lang="en-US" sz="3300" dirty="0"/>
              <a:t> </a:t>
            </a:r>
            <a:r>
              <a:rPr lang="en-US" sz="3300" dirty="0" err="1"/>
              <a:t>kalem</a:t>
            </a:r>
            <a:r>
              <a:rPr lang="en-US" sz="3300" dirty="0"/>
              <a:t> </a:t>
            </a:r>
            <a:r>
              <a:rPr lang="en-US" sz="3300" dirty="0" err="1" smtClean="0"/>
              <a:t>personel</a:t>
            </a:r>
            <a:r>
              <a:rPr lang="tr-TR" sz="3300" dirty="0"/>
              <a:t>i</a:t>
            </a:r>
            <a:r>
              <a:rPr lang="en-US" sz="3300" dirty="0" smtClean="0"/>
              <a:t> </a:t>
            </a:r>
            <a:r>
              <a:rPr lang="tr-TR" sz="3300" dirty="0" smtClean="0"/>
              <a:t>i</a:t>
            </a:r>
            <a:r>
              <a:rPr lang="en-US" sz="3300" dirty="0" smtClean="0"/>
              <a:t>le b</a:t>
            </a:r>
            <a:r>
              <a:rPr lang="tr-TR" sz="3300" dirty="0" smtClean="0"/>
              <a:t>i</a:t>
            </a:r>
            <a:r>
              <a:rPr lang="en-US" sz="3300" dirty="0" err="1" smtClean="0"/>
              <a:t>rl</a:t>
            </a:r>
            <a:r>
              <a:rPr lang="tr-TR" sz="3300" dirty="0"/>
              <a:t>i</a:t>
            </a:r>
            <a:r>
              <a:rPr lang="en-US" sz="3300" dirty="0" err="1" smtClean="0"/>
              <a:t>kte</a:t>
            </a:r>
            <a:r>
              <a:rPr lang="en-US" sz="3300" dirty="0" smtClean="0"/>
              <a:t> </a:t>
            </a:r>
            <a:r>
              <a:rPr lang="en-US" sz="3300" dirty="0" err="1"/>
              <a:t>yürütülür</a:t>
            </a:r>
            <a:r>
              <a:rPr lang="en-US" sz="3300" dirty="0"/>
              <a:t>. </a:t>
            </a:r>
            <a:r>
              <a:rPr lang="en-US" sz="3300" dirty="0" err="1" smtClean="0"/>
              <a:t>Hâk</a:t>
            </a:r>
            <a:r>
              <a:rPr lang="tr-TR" sz="3300" dirty="0" smtClean="0"/>
              <a:t>i</a:t>
            </a:r>
            <a:r>
              <a:rPr lang="en-US" sz="3300" dirty="0" err="1" smtClean="0"/>
              <a:t>mler</a:t>
            </a:r>
            <a:r>
              <a:rPr lang="en-US" sz="3300" dirty="0"/>
              <a:t>, </a:t>
            </a:r>
            <a:r>
              <a:rPr lang="en-US" sz="3300" dirty="0" err="1" smtClean="0"/>
              <a:t>görev</a:t>
            </a:r>
            <a:r>
              <a:rPr lang="tr-TR" sz="3300" dirty="0" smtClean="0"/>
              <a:t>i</a:t>
            </a:r>
            <a:r>
              <a:rPr lang="en-US" sz="3300" dirty="0" err="1" smtClean="0"/>
              <a:t>ler</a:t>
            </a:r>
            <a:r>
              <a:rPr lang="tr-TR" sz="3300" dirty="0" smtClean="0"/>
              <a:t>i</a:t>
            </a:r>
            <a:r>
              <a:rPr lang="en-US" sz="3300" dirty="0" err="1" smtClean="0"/>
              <a:t>nde</a:t>
            </a:r>
            <a:r>
              <a:rPr lang="en-US" sz="3300" dirty="0" smtClean="0"/>
              <a:t> </a:t>
            </a:r>
            <a:r>
              <a:rPr lang="en-US" sz="3300" dirty="0" err="1"/>
              <a:t>bağımsızdırlar</a:t>
            </a:r>
            <a:r>
              <a:rPr lang="en-US" sz="3300" dirty="0"/>
              <a:t>; </a:t>
            </a:r>
            <a:r>
              <a:rPr lang="en-US" sz="3300" dirty="0" err="1"/>
              <a:t>Anayasa’ya</a:t>
            </a:r>
            <a:r>
              <a:rPr lang="en-US" sz="3300" dirty="0"/>
              <a:t>, </a:t>
            </a:r>
            <a:r>
              <a:rPr lang="en-US" sz="3300" dirty="0" err="1"/>
              <a:t>kanuna</a:t>
            </a:r>
            <a:r>
              <a:rPr lang="en-US" sz="3300" dirty="0"/>
              <a:t> </a:t>
            </a:r>
            <a:r>
              <a:rPr lang="en-US" sz="3300" dirty="0" err="1"/>
              <a:t>ve</a:t>
            </a:r>
            <a:r>
              <a:rPr lang="en-US" sz="3300" dirty="0"/>
              <a:t> </a:t>
            </a:r>
            <a:r>
              <a:rPr lang="en-US" sz="3300" dirty="0" err="1"/>
              <a:t>hukuka</a:t>
            </a:r>
            <a:r>
              <a:rPr lang="en-US" sz="3300" dirty="0"/>
              <a:t> </a:t>
            </a:r>
            <a:r>
              <a:rPr lang="en-US" sz="3300" dirty="0" err="1"/>
              <a:t>uygun</a:t>
            </a:r>
            <a:r>
              <a:rPr lang="en-US" sz="3300" dirty="0"/>
              <a:t> </a:t>
            </a:r>
            <a:r>
              <a:rPr lang="en-US" sz="3300" dirty="0" err="1"/>
              <a:t>olarak</a:t>
            </a:r>
            <a:r>
              <a:rPr lang="en-US" sz="3300" dirty="0"/>
              <a:t> </a:t>
            </a:r>
            <a:r>
              <a:rPr lang="en-US" sz="3300" dirty="0" smtClean="0"/>
              <a:t>v</a:t>
            </a:r>
            <a:r>
              <a:rPr lang="tr-TR" sz="3300" dirty="0" smtClean="0"/>
              <a:t>i</a:t>
            </a:r>
            <a:r>
              <a:rPr lang="en-US" sz="3300" dirty="0" err="1" smtClean="0"/>
              <a:t>cdanı</a:t>
            </a:r>
            <a:r>
              <a:rPr lang="en-US" sz="3300" dirty="0" smtClean="0"/>
              <a:t> </a:t>
            </a:r>
            <a:r>
              <a:rPr lang="en-US" sz="3300" dirty="0" err="1" smtClean="0"/>
              <a:t>kanaatler</a:t>
            </a:r>
            <a:r>
              <a:rPr lang="tr-TR" sz="3300" dirty="0" smtClean="0"/>
              <a:t>i</a:t>
            </a:r>
            <a:r>
              <a:rPr lang="en-US" sz="3300" dirty="0" smtClean="0"/>
              <a:t>ne </a:t>
            </a:r>
            <a:r>
              <a:rPr lang="en-US" sz="3300" dirty="0" err="1"/>
              <a:t>göre</a:t>
            </a:r>
            <a:r>
              <a:rPr lang="en-US" sz="3300" dirty="0"/>
              <a:t> </a:t>
            </a:r>
            <a:r>
              <a:rPr lang="en-US" sz="3300" dirty="0" err="1"/>
              <a:t>hüküm</a:t>
            </a:r>
            <a:r>
              <a:rPr lang="en-US" sz="3300" dirty="0"/>
              <a:t> </a:t>
            </a:r>
            <a:r>
              <a:rPr lang="en-US" sz="3300" dirty="0" err="1" smtClean="0"/>
              <a:t>ver</a:t>
            </a:r>
            <a:r>
              <a:rPr lang="tr-TR" sz="3300" dirty="0"/>
              <a:t>i</a:t>
            </a:r>
            <a:r>
              <a:rPr lang="en-US" sz="3300" dirty="0" err="1" smtClean="0"/>
              <a:t>rler</a:t>
            </a:r>
            <a:r>
              <a:rPr lang="en-US" sz="3300" dirty="0"/>
              <a:t>. </a:t>
            </a:r>
            <a:r>
              <a:rPr lang="en-US" sz="3300" dirty="0" smtClean="0"/>
              <a:t>H</a:t>
            </a:r>
            <a:r>
              <a:rPr lang="tr-TR" sz="3300" dirty="0" smtClean="0"/>
              <a:t>i</a:t>
            </a:r>
            <a:r>
              <a:rPr lang="en-US" sz="3300" dirty="0" err="1" smtClean="0"/>
              <a:t>çb</a:t>
            </a:r>
            <a:r>
              <a:rPr lang="tr-TR" sz="3300" dirty="0" smtClean="0"/>
              <a:t>i</a:t>
            </a:r>
            <a:r>
              <a:rPr lang="en-US" sz="3300" dirty="0" smtClean="0"/>
              <a:t>r </a:t>
            </a:r>
            <a:r>
              <a:rPr lang="en-US" sz="3300" dirty="0"/>
              <a:t>organ, </a:t>
            </a:r>
            <a:r>
              <a:rPr lang="en-US" sz="3300" dirty="0" err="1"/>
              <a:t>makam</a:t>
            </a:r>
            <a:r>
              <a:rPr lang="en-US" sz="3300" dirty="0"/>
              <a:t>, </a:t>
            </a:r>
            <a:r>
              <a:rPr lang="en-US" sz="3300" dirty="0" err="1" smtClean="0"/>
              <a:t>merc</a:t>
            </a:r>
            <a:r>
              <a:rPr lang="tr-TR" sz="3300" dirty="0"/>
              <a:t>i</a:t>
            </a:r>
            <a:r>
              <a:rPr lang="en-US" sz="3300" dirty="0" smtClean="0"/>
              <a:t> </a:t>
            </a:r>
            <a:r>
              <a:rPr lang="en-US" sz="3300" dirty="0" err="1"/>
              <a:t>veya</a:t>
            </a:r>
            <a:r>
              <a:rPr lang="en-US" sz="3300" dirty="0"/>
              <a:t> </a:t>
            </a:r>
            <a:r>
              <a:rPr lang="en-US" sz="3300" dirty="0" smtClean="0"/>
              <a:t>k</a:t>
            </a:r>
            <a:r>
              <a:rPr lang="tr-TR" sz="3300" dirty="0" smtClean="0"/>
              <a:t>i</a:t>
            </a:r>
            <a:r>
              <a:rPr lang="en-US" sz="3300" dirty="0" smtClean="0"/>
              <a:t>ş</a:t>
            </a:r>
            <a:r>
              <a:rPr lang="tr-TR" sz="3300" dirty="0" smtClean="0"/>
              <a:t>i</a:t>
            </a:r>
            <a:r>
              <a:rPr lang="en-US" sz="3300" dirty="0" smtClean="0"/>
              <a:t>, </a:t>
            </a:r>
            <a:r>
              <a:rPr lang="en-US" sz="3300" dirty="0" err="1"/>
              <a:t>yargı</a:t>
            </a:r>
            <a:r>
              <a:rPr lang="en-US" sz="3300" dirty="0"/>
              <a:t> </a:t>
            </a:r>
            <a:r>
              <a:rPr lang="en-US" sz="3300" dirty="0" err="1" smtClean="0"/>
              <a:t>yetk</a:t>
            </a:r>
            <a:r>
              <a:rPr lang="tr-TR" sz="3300" dirty="0"/>
              <a:t>i</a:t>
            </a:r>
            <a:r>
              <a:rPr lang="en-US" sz="3300" dirty="0" smtClean="0"/>
              <a:t>s</a:t>
            </a:r>
            <a:r>
              <a:rPr lang="tr-TR" sz="3300" dirty="0" smtClean="0"/>
              <a:t>i</a:t>
            </a:r>
            <a:r>
              <a:rPr lang="en-US" sz="3300" dirty="0" smtClean="0"/>
              <a:t>n</a:t>
            </a:r>
            <a:r>
              <a:rPr lang="tr-TR" sz="3300" dirty="0" smtClean="0"/>
              <a:t>i</a:t>
            </a:r>
            <a:r>
              <a:rPr lang="en-US" sz="3300" dirty="0" smtClean="0"/>
              <a:t>n </a:t>
            </a:r>
            <a:r>
              <a:rPr lang="en-US" sz="3300" dirty="0" err="1" smtClean="0"/>
              <a:t>kullanılmasında</a:t>
            </a:r>
            <a:r>
              <a:rPr lang="en-US" sz="3300" dirty="0" smtClean="0"/>
              <a:t> </a:t>
            </a:r>
            <a:r>
              <a:rPr lang="en-US" sz="3300" dirty="0" err="1"/>
              <a:t>mahkemelere</a:t>
            </a:r>
            <a:r>
              <a:rPr lang="en-US" sz="3300" dirty="0"/>
              <a:t> </a:t>
            </a:r>
            <a:r>
              <a:rPr lang="en-US" sz="3300" dirty="0" err="1"/>
              <a:t>ve</a:t>
            </a:r>
            <a:r>
              <a:rPr lang="en-US" sz="3300" dirty="0"/>
              <a:t> </a:t>
            </a:r>
            <a:r>
              <a:rPr lang="en-US" sz="3300" dirty="0" err="1" smtClean="0"/>
              <a:t>hâk</a:t>
            </a:r>
            <a:r>
              <a:rPr lang="tr-TR" sz="3300" dirty="0" smtClean="0"/>
              <a:t>i</a:t>
            </a:r>
            <a:r>
              <a:rPr lang="en-US" sz="3300" dirty="0" err="1" smtClean="0"/>
              <a:t>mlere</a:t>
            </a:r>
            <a:r>
              <a:rPr lang="en-US" sz="3300" dirty="0" smtClean="0"/>
              <a:t> </a:t>
            </a:r>
            <a:r>
              <a:rPr lang="en-US" sz="3300" dirty="0" err="1" smtClean="0"/>
              <a:t>em</a:t>
            </a:r>
            <a:r>
              <a:rPr lang="tr-TR" sz="3300" dirty="0"/>
              <a:t>i</a:t>
            </a:r>
            <a:r>
              <a:rPr lang="en-US" sz="3300" dirty="0" smtClean="0"/>
              <a:t>r </a:t>
            </a:r>
            <a:r>
              <a:rPr lang="en-US" sz="3300" dirty="0" err="1"/>
              <a:t>ve</a:t>
            </a:r>
            <a:r>
              <a:rPr lang="en-US" sz="3300" dirty="0"/>
              <a:t> </a:t>
            </a:r>
            <a:r>
              <a:rPr lang="en-US" sz="3300" dirty="0" err="1" smtClean="0"/>
              <a:t>tal</a:t>
            </a:r>
            <a:r>
              <a:rPr lang="tr-TR" sz="3300" dirty="0" smtClean="0"/>
              <a:t>i</a:t>
            </a:r>
            <a:r>
              <a:rPr lang="en-US" sz="3300" dirty="0" smtClean="0"/>
              <a:t>mat </a:t>
            </a:r>
            <a:r>
              <a:rPr lang="en-US" sz="3300" dirty="0" err="1"/>
              <a:t>veremez</a:t>
            </a:r>
            <a:r>
              <a:rPr lang="en-US" sz="3300" dirty="0"/>
              <a:t>, </a:t>
            </a:r>
            <a:r>
              <a:rPr lang="en-US" sz="3300" dirty="0" err="1"/>
              <a:t>genelge</a:t>
            </a:r>
            <a:r>
              <a:rPr lang="en-US" sz="3300" dirty="0"/>
              <a:t> </a:t>
            </a:r>
            <a:r>
              <a:rPr lang="en-US" sz="3300" dirty="0" err="1"/>
              <a:t>gönderemez</a:t>
            </a:r>
            <a:r>
              <a:rPr lang="en-US" sz="3300" dirty="0"/>
              <a:t>, </a:t>
            </a:r>
            <a:r>
              <a:rPr lang="en-US" sz="3300" dirty="0" err="1" smtClean="0"/>
              <a:t>tavs</a:t>
            </a:r>
            <a:r>
              <a:rPr lang="tr-TR" sz="3300" dirty="0" smtClean="0"/>
              <a:t>i</a:t>
            </a:r>
            <a:r>
              <a:rPr lang="en-US" sz="3300" dirty="0" smtClean="0"/>
              <a:t>ye </a:t>
            </a:r>
            <a:r>
              <a:rPr lang="en-US" sz="3300" dirty="0" err="1"/>
              <a:t>ve</a:t>
            </a:r>
            <a:r>
              <a:rPr lang="en-US" sz="3300" dirty="0"/>
              <a:t> </a:t>
            </a:r>
            <a:r>
              <a:rPr lang="en-US" sz="3300" dirty="0" err="1"/>
              <a:t>telkinde</a:t>
            </a:r>
            <a:r>
              <a:rPr lang="en-US" sz="3300" dirty="0"/>
              <a:t> </a:t>
            </a:r>
            <a:r>
              <a:rPr lang="en-US" sz="3300" dirty="0" err="1" smtClean="0"/>
              <a:t>bulunamaz</a:t>
            </a:r>
            <a:r>
              <a:rPr lang="tr-TR" sz="3300" dirty="0" smtClean="0"/>
              <a:t>. </a:t>
            </a:r>
            <a:r>
              <a:rPr lang="en-US" sz="3300" dirty="0" smtClean="0"/>
              <a:t>(</a:t>
            </a:r>
            <a:r>
              <a:rPr lang="en-US" sz="3300" dirty="0" err="1" smtClean="0"/>
              <a:t>Anayasa</a:t>
            </a:r>
            <a:r>
              <a:rPr lang="tr-TR" sz="3300" dirty="0"/>
              <a:t> </a:t>
            </a:r>
            <a:r>
              <a:rPr lang="en-US" sz="3300" dirty="0" smtClean="0"/>
              <a:t>m.139).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18BC2-3E63-4319-9AB3-A73D9695604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110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1958E485A8FE4697F4D205D7CD0907" ma:contentTypeVersion="" ma:contentTypeDescription="Create a new document." ma:contentTypeScope="" ma:versionID="7b062e07ddaf9f4ceac13103b8d1351e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53aad9280c7bc17f35f657eabd183f16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9AB0BDBB-99B0-40C9-AF67-95035A4E1C6D}"/>
</file>

<file path=customXml/itemProps2.xml><?xml version="1.0" encoding="utf-8"?>
<ds:datastoreItem xmlns:ds="http://schemas.openxmlformats.org/officeDocument/2006/customXml" ds:itemID="{9BAF9883-9ABC-485C-BA6D-A550DD208587}"/>
</file>

<file path=customXml/itemProps3.xml><?xml version="1.0" encoding="utf-8"?>
<ds:datastoreItem xmlns:ds="http://schemas.openxmlformats.org/officeDocument/2006/customXml" ds:itemID="{21FCB96C-046E-4475-989B-51CE35B7C857}"/>
</file>

<file path=docProps/app.xml><?xml version="1.0" encoding="utf-8"?>
<Properties xmlns="http://schemas.openxmlformats.org/officeDocument/2006/extended-properties" xmlns:vt="http://schemas.openxmlformats.org/officeDocument/2006/docPropsVTypes">
  <TotalTime>859</TotalTime>
  <Words>4123</Words>
  <Application>Microsoft Office PowerPoint</Application>
  <PresentationFormat>On-screen Show (4:3)</PresentationFormat>
  <Paragraphs>386</Paragraphs>
  <Slides>61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2" baseType="lpstr">
      <vt:lpstr>Office Theme</vt:lpstr>
      <vt:lpstr>Ünite 1 </vt:lpstr>
      <vt:lpstr>Amaçlarımız;</vt:lpstr>
      <vt:lpstr>ADLİ KALEM</vt:lpstr>
      <vt:lpstr>ADLİ KALEM</vt:lpstr>
      <vt:lpstr>ADLİ KALEM MEVZUATI</vt:lpstr>
      <vt:lpstr>ADLİ KALEM MEVZUATI</vt:lpstr>
      <vt:lpstr>ADLİ KALEM MEVZUATI</vt:lpstr>
      <vt:lpstr>ADLİ KALEM MEVZUATI</vt:lpstr>
      <vt:lpstr>GENEL OLARAK MAHKEMELER</vt:lpstr>
      <vt:lpstr>GENEL OLARAK MAHKEMELER</vt:lpstr>
      <vt:lpstr>İlk Derece Mahkemeleri</vt:lpstr>
      <vt:lpstr>İkinci Derece Mahkemeleri</vt:lpstr>
      <vt:lpstr>Yüksek Dereceli Mahkemeler</vt:lpstr>
      <vt:lpstr>İlk ve Son Dereceli Mahkemeler</vt:lpstr>
      <vt:lpstr>ADLİ YARGI MAHKEMELERİ</vt:lpstr>
      <vt:lpstr>ADLİ YARGI MAHKEMELERİ</vt:lpstr>
      <vt:lpstr>ADLİ KALEM HİZMETLERİ</vt:lpstr>
      <vt:lpstr>ADLİ KALEM HİZMETLERİ</vt:lpstr>
      <vt:lpstr>Adli Hizmetler</vt:lpstr>
      <vt:lpstr>Mali Hizmetler</vt:lpstr>
      <vt:lpstr>İdari Hizmetlerler;</vt:lpstr>
      <vt:lpstr>Muhasebe Hizmetlerleri</vt:lpstr>
      <vt:lpstr>Muhafaza Hizmetleri</vt:lpstr>
      <vt:lpstr>ADLİ YARGI PERSONELİ</vt:lpstr>
      <vt:lpstr>Adli Yargı Adalet Memurları</vt:lpstr>
      <vt:lpstr>Özlük İşlemleri Adalet Bakanlığına bağlı Personel</vt:lpstr>
      <vt:lpstr>Özlük işleri bakımından, adli yargı ilk derece mahkemesi adalet komisyonlarına bağlı personel</vt:lpstr>
      <vt:lpstr>Adli Yargı Adalet Memurlarının Bilgi Sistem  ve Özlük Dosyası</vt:lpstr>
      <vt:lpstr>Adli Yargı Kalem Personeli</vt:lpstr>
      <vt:lpstr>ADLİ KALEM PERSONELİNİN GÖREVLERİ</vt:lpstr>
      <vt:lpstr>Hukuk Mahkemeleri Kalem Personelinin Görevleri</vt:lpstr>
      <vt:lpstr> Yazı İşleri Müdürünün Görevleri</vt:lpstr>
      <vt:lpstr> Yazı İşleri Müdürünün Görevleri</vt:lpstr>
      <vt:lpstr> Yazı İşler  Müdürünün Görevler</vt:lpstr>
      <vt:lpstr> Yazı İşler  Müdürünün Görevler</vt:lpstr>
      <vt:lpstr> Yazı İşler  Müdürünün Görevler</vt:lpstr>
      <vt:lpstr> Yazı İşleri Müdürünün Görevleri</vt:lpstr>
      <vt:lpstr> Yazı İşleri Müdürünün Görevleri</vt:lpstr>
      <vt:lpstr>Zabıt Kâtibinin Görevleri</vt:lpstr>
      <vt:lpstr>Zabıt Kâtibinin Görevleri</vt:lpstr>
      <vt:lpstr>Zabıt Kâtibinin Görevleri</vt:lpstr>
      <vt:lpstr>Zabıt Kâtibinin Görevleri</vt:lpstr>
      <vt:lpstr>Zabıt Kâtibinin Görevleri</vt:lpstr>
      <vt:lpstr>Zabıt Kâtibinin Görevleri</vt:lpstr>
      <vt:lpstr>Zabıt Kâtibinin Görevleri</vt:lpstr>
      <vt:lpstr>Zabıt Kâtibinin Görevleri</vt:lpstr>
      <vt:lpstr>Zabıt Kâtibinin Görevleri</vt:lpstr>
      <vt:lpstr>Mübaşirin Görevleri</vt:lpstr>
      <vt:lpstr>Mübaşirin Görevleri</vt:lpstr>
      <vt:lpstr>Mübaşirin Görevleri</vt:lpstr>
      <vt:lpstr>Mübaşirin Görevleri</vt:lpstr>
      <vt:lpstr>Mübaşirin Görevleri</vt:lpstr>
      <vt:lpstr>Hizmetlinin Görevleri</vt:lpstr>
      <vt:lpstr>Ceza Mahkemeleri ve Cumhuriyet Başsavcılığı Kalem Personelinin Görevler</vt:lpstr>
      <vt:lpstr>ADLİ KALEM HARİCİNDEKİ YAZI İŞLERİ HİZMETLERİ</vt:lpstr>
      <vt:lpstr>Adli Yargı İlk Derece Mahkemeler Adalet Komisyonu Yazı İşleri Müdürünün Görevleri</vt:lpstr>
      <vt:lpstr>Adli Yargı İlk Derece Mahkemeler Adalet Komisyonu Yazı İşleri Müdürünün Görevleri</vt:lpstr>
      <vt:lpstr>İdari İşler Müdürünün Görevleri</vt:lpstr>
      <vt:lpstr>İdari İşler Müdürünün Görevleri</vt:lpstr>
      <vt:lpstr>İdari İşler Müdürünün Görevleri</vt:lpstr>
      <vt:lpstr>Bilgi İşlem Bürosu/Şefliği ve Bilgi  İşlem Müdürlerinin Görevleri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Ünite 1</dc:title>
  <dc:creator>SCT</dc:creator>
  <cp:lastModifiedBy>SCT</cp:lastModifiedBy>
  <cp:revision>112</cp:revision>
  <cp:lastPrinted>2016-10-14T08:29:01Z</cp:lastPrinted>
  <dcterms:created xsi:type="dcterms:W3CDTF">2016-06-02T12:49:26Z</dcterms:created>
  <dcterms:modified xsi:type="dcterms:W3CDTF">2016-11-03T13:12:51Z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0x0101003B1958E485A8FE4697F4D205D7CD0907</vt:lpwstr>
  </property>
</Properties>
</file>